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2" r:id="rId4"/>
    <p:sldId id="260" r:id="rId5"/>
    <p:sldId id="261" r:id="rId6"/>
    <p:sldId id="265" r:id="rId7"/>
    <p:sldId id="267" r:id="rId8"/>
    <p:sldId id="266" r:id="rId9"/>
    <p:sldId id="268" r:id="rId10"/>
    <p:sldId id="274" r:id="rId11"/>
    <p:sldId id="273" r:id="rId12"/>
    <p:sldId id="279" r:id="rId13"/>
    <p:sldId id="275" r:id="rId14"/>
    <p:sldId id="280" r:id="rId15"/>
    <p:sldId id="277" r:id="rId16"/>
    <p:sldId id="278" r:id="rId17"/>
    <p:sldId id="281" r:id="rId18"/>
    <p:sldId id="282" r:id="rId19"/>
    <p:sldId id="283" r:id="rId20"/>
    <p:sldId id="284" r:id="rId21"/>
    <p:sldId id="285" r:id="rId22"/>
    <p:sldId id="276" r:id="rId23"/>
    <p:sldId id="269" r:id="rId24"/>
    <p:sldId id="27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CC"/>
    <a:srgbClr val="CCFF33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03226D-3EC5-48EC-97FD-810F4970B53A}" v="84" dt="2018-11-11T19:49:01.1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09" autoAdjust="0"/>
    <p:restoredTop sz="94660"/>
  </p:normalViewPr>
  <p:slideViewPr>
    <p:cSldViewPr snapToGrid="0">
      <p:cViewPr varScale="1">
        <p:scale>
          <a:sx n="78" d="100"/>
          <a:sy n="78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anna Maren" userId="c6f7ae2fd313587f" providerId="LiveId" clId="{EDF6D167-B853-4957-A55E-50E018013695}"/>
    <pc:docChg chg="undo custSel addSld modSld">
      <pc:chgData name="Alianna Maren" userId="c6f7ae2fd313587f" providerId="LiveId" clId="{EDF6D167-B853-4957-A55E-50E018013695}" dt="2018-11-11T19:49:03.204" v="1607" actId="208"/>
      <pc:docMkLst>
        <pc:docMk/>
      </pc:docMkLst>
      <pc:sldChg chg="addSp delSp modSp">
        <pc:chgData name="Alianna Maren" userId="c6f7ae2fd313587f" providerId="LiveId" clId="{EDF6D167-B853-4957-A55E-50E018013695}" dt="2018-11-11T12:00:35.866" v="85" actId="14100"/>
        <pc:sldMkLst>
          <pc:docMk/>
          <pc:sldMk cId="943150967" sldId="278"/>
        </pc:sldMkLst>
        <pc:spChg chg="mod">
          <ac:chgData name="Alianna Maren" userId="c6f7ae2fd313587f" providerId="LiveId" clId="{EDF6D167-B853-4957-A55E-50E018013695}" dt="2018-11-11T11:54:50.276" v="0" actId="20577"/>
          <ac:spMkLst>
            <pc:docMk/>
            <pc:sldMk cId="943150967" sldId="278"/>
            <ac:spMk id="17" creationId="{A72F7203-3AEE-4006-B408-F65D55E36FC1}"/>
          </ac:spMkLst>
        </pc:spChg>
        <pc:spChg chg="mod">
          <ac:chgData name="Alianna Maren" userId="c6f7ae2fd313587f" providerId="LiveId" clId="{EDF6D167-B853-4957-A55E-50E018013695}" dt="2018-11-11T12:00:35.866" v="85" actId="14100"/>
          <ac:spMkLst>
            <pc:docMk/>
            <pc:sldMk cId="943150967" sldId="278"/>
            <ac:spMk id="18" creationId="{FD04A7EA-EF81-4EF7-96D0-63A8238FF393}"/>
          </ac:spMkLst>
        </pc:spChg>
        <pc:spChg chg="del">
          <ac:chgData name="Alianna Maren" userId="c6f7ae2fd313587f" providerId="LiveId" clId="{EDF6D167-B853-4957-A55E-50E018013695}" dt="2018-11-11T11:57:29.633" v="56" actId="478"/>
          <ac:spMkLst>
            <pc:docMk/>
            <pc:sldMk cId="943150967" sldId="278"/>
            <ac:spMk id="20" creationId="{D70A1E8A-4706-465E-981B-6DB4ACD96BFB}"/>
          </ac:spMkLst>
        </pc:spChg>
        <pc:spChg chg="del">
          <ac:chgData name="Alianna Maren" userId="c6f7ae2fd313587f" providerId="LiveId" clId="{EDF6D167-B853-4957-A55E-50E018013695}" dt="2018-11-11T11:57:28.361" v="55" actId="478"/>
          <ac:spMkLst>
            <pc:docMk/>
            <pc:sldMk cId="943150967" sldId="278"/>
            <ac:spMk id="21" creationId="{12FDFAA5-7B97-486A-BF37-9C106FE9C02F}"/>
          </ac:spMkLst>
        </pc:spChg>
        <pc:spChg chg="del">
          <ac:chgData name="Alianna Maren" userId="c6f7ae2fd313587f" providerId="LiveId" clId="{EDF6D167-B853-4957-A55E-50E018013695}" dt="2018-11-11T11:57:26.848" v="54" actId="478"/>
          <ac:spMkLst>
            <pc:docMk/>
            <pc:sldMk cId="943150967" sldId="278"/>
            <ac:spMk id="22" creationId="{BF3E0F4C-7208-4EAA-B5DF-F87B209840BD}"/>
          </ac:spMkLst>
        </pc:spChg>
        <pc:spChg chg="mod">
          <ac:chgData name="Alianna Maren" userId="c6f7ae2fd313587f" providerId="LiveId" clId="{EDF6D167-B853-4957-A55E-50E018013695}" dt="2018-11-11T11:57:23.088" v="53" actId="1076"/>
          <ac:spMkLst>
            <pc:docMk/>
            <pc:sldMk cId="943150967" sldId="278"/>
            <ac:spMk id="23" creationId="{655362A7-0014-4DC3-B4DA-EE4A411CE521}"/>
          </ac:spMkLst>
        </pc:spChg>
        <pc:spChg chg="del mod">
          <ac:chgData name="Alianna Maren" userId="c6f7ae2fd313587f" providerId="LiveId" clId="{EDF6D167-B853-4957-A55E-50E018013695}" dt="2018-11-11T11:59:57.449" v="78" actId="478"/>
          <ac:spMkLst>
            <pc:docMk/>
            <pc:sldMk cId="943150967" sldId="278"/>
            <ac:spMk id="24" creationId="{0DA1F70B-094E-4F2B-AC71-5BE06943C466}"/>
          </ac:spMkLst>
        </pc:spChg>
        <pc:spChg chg="mod">
          <ac:chgData name="Alianna Maren" userId="c6f7ae2fd313587f" providerId="LiveId" clId="{EDF6D167-B853-4957-A55E-50E018013695}" dt="2018-11-11T12:00:13.589" v="80" actId="14100"/>
          <ac:spMkLst>
            <pc:docMk/>
            <pc:sldMk cId="943150967" sldId="278"/>
            <ac:spMk id="25" creationId="{2A334E02-3333-4B6A-9F0E-AB683DADB60A}"/>
          </ac:spMkLst>
        </pc:spChg>
        <pc:spChg chg="del">
          <ac:chgData name="Alianna Maren" userId="c6f7ae2fd313587f" providerId="LiveId" clId="{EDF6D167-B853-4957-A55E-50E018013695}" dt="2018-11-11T12:00:16.306" v="81" actId="478"/>
          <ac:spMkLst>
            <pc:docMk/>
            <pc:sldMk cId="943150967" sldId="278"/>
            <ac:spMk id="26" creationId="{FA2FC41A-9BD4-4890-AD18-66A5D0876927}"/>
          </ac:spMkLst>
        </pc:spChg>
        <pc:spChg chg="del">
          <ac:chgData name="Alianna Maren" userId="c6f7ae2fd313587f" providerId="LiveId" clId="{EDF6D167-B853-4957-A55E-50E018013695}" dt="2018-11-11T12:00:17.444" v="82" actId="478"/>
          <ac:spMkLst>
            <pc:docMk/>
            <pc:sldMk cId="943150967" sldId="278"/>
            <ac:spMk id="27" creationId="{79FD84A8-895A-40FE-8442-16FC48760F41}"/>
          </ac:spMkLst>
        </pc:spChg>
        <pc:spChg chg="del">
          <ac:chgData name="Alianna Maren" userId="c6f7ae2fd313587f" providerId="LiveId" clId="{EDF6D167-B853-4957-A55E-50E018013695}" dt="2018-11-11T12:00:23.108" v="83" actId="478"/>
          <ac:spMkLst>
            <pc:docMk/>
            <pc:sldMk cId="943150967" sldId="278"/>
            <ac:spMk id="28" creationId="{05F72528-8C7E-4D4A-A925-0509BD0CC11E}"/>
          </ac:spMkLst>
        </pc:spChg>
        <pc:spChg chg="del">
          <ac:chgData name="Alianna Maren" userId="c6f7ae2fd313587f" providerId="LiveId" clId="{EDF6D167-B853-4957-A55E-50E018013695}" dt="2018-11-11T12:00:28.265" v="84" actId="478"/>
          <ac:spMkLst>
            <pc:docMk/>
            <pc:sldMk cId="943150967" sldId="278"/>
            <ac:spMk id="29" creationId="{913EEC6D-72B3-4257-B7E8-F3D24A623239}"/>
          </ac:spMkLst>
        </pc:spChg>
        <pc:grpChg chg="mod">
          <ac:chgData name="Alianna Maren" userId="c6f7ae2fd313587f" providerId="LiveId" clId="{EDF6D167-B853-4957-A55E-50E018013695}" dt="2018-11-11T11:56:58.063" v="49" actId="1035"/>
          <ac:grpSpMkLst>
            <pc:docMk/>
            <pc:sldMk cId="943150967" sldId="278"/>
            <ac:grpSpMk id="8" creationId="{55C5B221-3BCB-4F69-9512-1FC847D441F9}"/>
          </ac:grpSpMkLst>
        </pc:grpChg>
        <pc:grpChg chg="mod">
          <ac:chgData name="Alianna Maren" userId="c6f7ae2fd313587f" providerId="LiveId" clId="{EDF6D167-B853-4957-A55E-50E018013695}" dt="2018-11-11T11:56:58.063" v="49" actId="1035"/>
          <ac:grpSpMkLst>
            <pc:docMk/>
            <pc:sldMk cId="943150967" sldId="278"/>
            <ac:grpSpMk id="9" creationId="{12F9807D-487A-4773-9E5F-2E69D1826135}"/>
          </ac:grpSpMkLst>
        </pc:grpChg>
        <pc:grpChg chg="mod">
          <ac:chgData name="Alianna Maren" userId="c6f7ae2fd313587f" providerId="LiveId" clId="{EDF6D167-B853-4957-A55E-50E018013695}" dt="2018-11-11T11:56:58.063" v="49" actId="1035"/>
          <ac:grpSpMkLst>
            <pc:docMk/>
            <pc:sldMk cId="943150967" sldId="278"/>
            <ac:grpSpMk id="13" creationId="{6F73198C-D751-4716-8F06-67CD0329A12E}"/>
          </ac:grpSpMkLst>
        </pc:grpChg>
        <pc:picChg chg="del">
          <ac:chgData name="Alianna Maren" userId="c6f7ae2fd313587f" providerId="LiveId" clId="{EDF6D167-B853-4957-A55E-50E018013695}" dt="2018-11-11T11:54:57.288" v="2" actId="478"/>
          <ac:picMkLst>
            <pc:docMk/>
            <pc:sldMk cId="943150967" sldId="278"/>
            <ac:picMk id="2" creationId="{A50C2471-3CEB-4127-9E28-514A7DD0F67C}"/>
          </ac:picMkLst>
        </pc:picChg>
        <pc:picChg chg="del">
          <ac:chgData name="Alianna Maren" userId="c6f7ae2fd313587f" providerId="LiveId" clId="{EDF6D167-B853-4957-A55E-50E018013695}" dt="2018-11-11T11:54:59.372" v="3" actId="478"/>
          <ac:picMkLst>
            <pc:docMk/>
            <pc:sldMk cId="943150967" sldId="278"/>
            <ac:picMk id="3" creationId="{10FC6FF7-15CC-4A52-ACF2-8B67C5DE8CAE}"/>
          </ac:picMkLst>
        </pc:picChg>
        <pc:picChg chg="del">
          <ac:chgData name="Alianna Maren" userId="c6f7ae2fd313587f" providerId="LiveId" clId="{EDF6D167-B853-4957-A55E-50E018013695}" dt="2018-11-11T11:54:54.688" v="1" actId="478"/>
          <ac:picMkLst>
            <pc:docMk/>
            <pc:sldMk cId="943150967" sldId="278"/>
            <ac:picMk id="4" creationId="{11E7B7BA-25F8-41BB-A3B4-83B1D3667420}"/>
          </ac:picMkLst>
        </pc:picChg>
        <pc:picChg chg="add mod ord modCrop">
          <ac:chgData name="Alianna Maren" userId="c6f7ae2fd313587f" providerId="LiveId" clId="{EDF6D167-B853-4957-A55E-50E018013695}" dt="2018-11-11T11:57:04.127" v="50" actId="1076"/>
          <ac:picMkLst>
            <pc:docMk/>
            <pc:sldMk cId="943150967" sldId="278"/>
            <ac:picMk id="19" creationId="{036C37C8-45B2-4714-B589-C73B6EDF0550}"/>
          </ac:picMkLst>
        </pc:picChg>
        <pc:picChg chg="add del mod">
          <ac:chgData name="Alianna Maren" userId="c6f7ae2fd313587f" providerId="LiveId" clId="{EDF6D167-B853-4957-A55E-50E018013695}" dt="2018-11-11T11:57:57.872" v="59" actId="478"/>
          <ac:picMkLst>
            <pc:docMk/>
            <pc:sldMk cId="943150967" sldId="278"/>
            <ac:picMk id="30" creationId="{C0551E1E-69F6-4E43-B41E-61248C284097}"/>
          </ac:picMkLst>
        </pc:picChg>
        <pc:picChg chg="add mod ord modCrop">
          <ac:chgData name="Alianna Maren" userId="c6f7ae2fd313587f" providerId="LiveId" clId="{EDF6D167-B853-4957-A55E-50E018013695}" dt="2018-11-11T12:00:07.634" v="79" actId="1076"/>
          <ac:picMkLst>
            <pc:docMk/>
            <pc:sldMk cId="943150967" sldId="278"/>
            <ac:picMk id="31" creationId="{8D0A412E-F196-47E6-95AF-F2D7E80D7D37}"/>
          </ac:picMkLst>
        </pc:picChg>
        <pc:picChg chg="add mod ord modCrop">
          <ac:chgData name="Alianna Maren" userId="c6f7ae2fd313587f" providerId="LiveId" clId="{EDF6D167-B853-4957-A55E-50E018013695}" dt="2018-11-11T11:59:46.630" v="75" actId="167"/>
          <ac:picMkLst>
            <pc:docMk/>
            <pc:sldMk cId="943150967" sldId="278"/>
            <ac:picMk id="32" creationId="{EC205AC6-BD2A-421E-8F25-584E75C7D97C}"/>
          </ac:picMkLst>
        </pc:picChg>
      </pc:sldChg>
      <pc:sldChg chg="addSp modSp">
        <pc:chgData name="Alianna Maren" userId="c6f7ae2fd313587f" providerId="LiveId" clId="{EDF6D167-B853-4957-A55E-50E018013695}" dt="2018-11-11T19:42:03.007" v="1599"/>
        <pc:sldMkLst>
          <pc:docMk/>
          <pc:sldMk cId="1492746129" sldId="279"/>
        </pc:sldMkLst>
        <pc:spChg chg="mod">
          <ac:chgData name="Alianna Maren" userId="c6f7ae2fd313587f" providerId="LiveId" clId="{EDF6D167-B853-4957-A55E-50E018013695}" dt="2018-11-11T19:41:12.864" v="1591" actId="20577"/>
          <ac:spMkLst>
            <pc:docMk/>
            <pc:sldMk cId="1492746129" sldId="279"/>
            <ac:spMk id="3" creationId="{A53F019F-4E4B-41D8-A388-4D60F4425B91}"/>
          </ac:spMkLst>
        </pc:spChg>
        <pc:graphicFrameChg chg="mod modGraphic">
          <ac:chgData name="Alianna Maren" userId="c6f7ae2fd313587f" providerId="LiveId" clId="{EDF6D167-B853-4957-A55E-50E018013695}" dt="2018-11-11T19:41:59.080" v="1598" actId="114"/>
          <ac:graphicFrameMkLst>
            <pc:docMk/>
            <pc:sldMk cId="1492746129" sldId="279"/>
            <ac:graphicFrameMk id="2" creationId="{CB462C14-E1FD-4337-881A-892DDC859324}"/>
          </ac:graphicFrameMkLst>
        </pc:graphicFrameChg>
        <pc:graphicFrameChg chg="add mod modGraphic">
          <ac:chgData name="Alianna Maren" userId="c6f7ae2fd313587f" providerId="LiveId" clId="{EDF6D167-B853-4957-A55E-50E018013695}" dt="2018-11-11T19:42:03.007" v="1599"/>
          <ac:graphicFrameMkLst>
            <pc:docMk/>
            <pc:sldMk cId="1492746129" sldId="279"/>
            <ac:graphicFrameMk id="4" creationId="{792F2ABB-63AD-469A-924B-E47975C50E06}"/>
          </ac:graphicFrameMkLst>
        </pc:graphicFrameChg>
      </pc:sldChg>
      <pc:sldChg chg="addSp modSp">
        <pc:chgData name="Alianna Maren" userId="c6f7ae2fd313587f" providerId="LiveId" clId="{EDF6D167-B853-4957-A55E-50E018013695}" dt="2018-11-11T18:35:04.911" v="532" actId="1076"/>
        <pc:sldMkLst>
          <pc:docMk/>
          <pc:sldMk cId="1019904078" sldId="280"/>
        </pc:sldMkLst>
        <pc:spChg chg="mod">
          <ac:chgData name="Alianna Maren" userId="c6f7ae2fd313587f" providerId="LiveId" clId="{EDF6D167-B853-4957-A55E-50E018013695}" dt="2018-11-11T18:35:04.911" v="532" actId="1076"/>
          <ac:spMkLst>
            <pc:docMk/>
            <pc:sldMk cId="1019904078" sldId="280"/>
            <ac:spMk id="17" creationId="{A72F7203-3AEE-4006-B408-F65D55E36FC1}"/>
          </ac:spMkLst>
        </pc:spChg>
        <pc:spChg chg="add mod">
          <ac:chgData name="Alianna Maren" userId="c6f7ae2fd313587f" providerId="LiveId" clId="{EDF6D167-B853-4957-A55E-50E018013695}" dt="2018-11-11T18:33:28.383" v="493" actId="1076"/>
          <ac:spMkLst>
            <pc:docMk/>
            <pc:sldMk cId="1019904078" sldId="280"/>
            <ac:spMk id="30" creationId="{DED1CAC7-4D3A-4BC1-A8AA-F881AB4667B4}"/>
          </ac:spMkLst>
        </pc:spChg>
      </pc:sldChg>
      <pc:sldChg chg="addSp delSp modSp add">
        <pc:chgData name="Alianna Maren" userId="c6f7ae2fd313587f" providerId="LiveId" clId="{EDF6D167-B853-4957-A55E-50E018013695}" dt="2018-11-11T12:17:40.156" v="299" actId="1076"/>
        <pc:sldMkLst>
          <pc:docMk/>
          <pc:sldMk cId="2380977912" sldId="281"/>
        </pc:sldMkLst>
        <pc:spChg chg="mod">
          <ac:chgData name="Alianna Maren" userId="c6f7ae2fd313587f" providerId="LiveId" clId="{EDF6D167-B853-4957-A55E-50E018013695}" dt="2018-11-11T12:07:29.542" v="199" actId="20577"/>
          <ac:spMkLst>
            <pc:docMk/>
            <pc:sldMk cId="2380977912" sldId="281"/>
            <ac:spMk id="17" creationId="{A72F7203-3AEE-4006-B408-F65D55E36FC1}"/>
          </ac:spMkLst>
        </pc:spChg>
        <pc:spChg chg="mod">
          <ac:chgData name="Alianna Maren" userId="c6f7ae2fd313587f" providerId="LiveId" clId="{EDF6D167-B853-4957-A55E-50E018013695}" dt="2018-11-11T12:17:40.156" v="299" actId="1076"/>
          <ac:spMkLst>
            <pc:docMk/>
            <pc:sldMk cId="2380977912" sldId="281"/>
            <ac:spMk id="18" creationId="{FD04A7EA-EF81-4EF7-96D0-63A8238FF393}"/>
          </ac:spMkLst>
        </pc:spChg>
        <pc:spChg chg="mod">
          <ac:chgData name="Alianna Maren" userId="c6f7ae2fd313587f" providerId="LiveId" clId="{EDF6D167-B853-4957-A55E-50E018013695}" dt="2018-11-11T12:09:18.673" v="220" actId="1076"/>
          <ac:spMkLst>
            <pc:docMk/>
            <pc:sldMk cId="2380977912" sldId="281"/>
            <ac:spMk id="23" creationId="{655362A7-0014-4DC3-B4DA-EE4A411CE521}"/>
          </ac:spMkLst>
        </pc:spChg>
        <pc:spChg chg="mod">
          <ac:chgData name="Alianna Maren" userId="c6f7ae2fd313587f" providerId="LiveId" clId="{EDF6D167-B853-4957-A55E-50E018013695}" dt="2018-11-11T12:11:48.664" v="249" actId="1035"/>
          <ac:spMkLst>
            <pc:docMk/>
            <pc:sldMk cId="2380977912" sldId="281"/>
            <ac:spMk id="25" creationId="{2A334E02-3333-4B6A-9F0E-AB683DADB60A}"/>
          </ac:spMkLst>
        </pc:spChg>
        <pc:graphicFrameChg chg="add del">
          <ac:chgData name="Alianna Maren" userId="c6f7ae2fd313587f" providerId="LiveId" clId="{EDF6D167-B853-4957-A55E-50E018013695}" dt="2018-11-11T12:07:42.851" v="204"/>
          <ac:graphicFrameMkLst>
            <pc:docMk/>
            <pc:sldMk cId="2380977912" sldId="281"/>
            <ac:graphicFrameMk id="21" creationId="{43327588-7694-4529-9164-9C95B23B0E71}"/>
          </ac:graphicFrameMkLst>
        </pc:graphicFrameChg>
        <pc:picChg chg="add mod ord modCrop">
          <ac:chgData name="Alianna Maren" userId="c6f7ae2fd313587f" providerId="LiveId" clId="{EDF6D167-B853-4957-A55E-50E018013695}" dt="2018-11-11T12:09:08.658" v="219" actId="167"/>
          <ac:picMkLst>
            <pc:docMk/>
            <pc:sldMk cId="2380977912" sldId="281"/>
            <ac:picMk id="2" creationId="{3DF2B487-5F2F-45FB-BBFE-705CE2498EAE}"/>
          </ac:picMkLst>
        </pc:picChg>
        <pc:picChg chg="add mod ord modCrop">
          <ac:chgData name="Alianna Maren" userId="c6f7ae2fd313587f" providerId="LiveId" clId="{EDF6D167-B853-4957-A55E-50E018013695}" dt="2018-11-11T12:17:17.136" v="297" actId="1076"/>
          <ac:picMkLst>
            <pc:docMk/>
            <pc:sldMk cId="2380977912" sldId="281"/>
            <ac:picMk id="3" creationId="{FD7337F4-27A3-497D-953D-44360C54E104}"/>
          </ac:picMkLst>
        </pc:picChg>
        <pc:picChg chg="add mod ord modCrop">
          <ac:chgData name="Alianna Maren" userId="c6f7ae2fd313587f" providerId="LiveId" clId="{EDF6D167-B853-4957-A55E-50E018013695}" dt="2018-11-11T12:17:06.390" v="296" actId="1076"/>
          <ac:picMkLst>
            <pc:docMk/>
            <pc:sldMk cId="2380977912" sldId="281"/>
            <ac:picMk id="4" creationId="{C259E55C-5491-4622-9D73-126E4D89A4E2}"/>
          </ac:picMkLst>
        </pc:picChg>
        <pc:picChg chg="del">
          <ac:chgData name="Alianna Maren" userId="c6f7ae2fd313587f" providerId="LiveId" clId="{EDF6D167-B853-4957-A55E-50E018013695}" dt="2018-11-11T12:07:34.803" v="202" actId="478"/>
          <ac:picMkLst>
            <pc:docMk/>
            <pc:sldMk cId="2380977912" sldId="281"/>
            <ac:picMk id="19" creationId="{036C37C8-45B2-4714-B589-C73B6EDF0550}"/>
          </ac:picMkLst>
        </pc:picChg>
        <pc:picChg chg="add del mod">
          <ac:chgData name="Alianna Maren" userId="c6f7ae2fd313587f" providerId="LiveId" clId="{EDF6D167-B853-4957-A55E-50E018013695}" dt="2018-11-11T12:10:42.015" v="234" actId="478"/>
          <ac:picMkLst>
            <pc:docMk/>
            <pc:sldMk cId="2380977912" sldId="281"/>
            <ac:picMk id="24" creationId="{418AE102-F830-4D4C-9B47-38500B8AB3A0}"/>
          </ac:picMkLst>
        </pc:picChg>
        <pc:picChg chg="del">
          <ac:chgData name="Alianna Maren" userId="c6f7ae2fd313587f" providerId="LiveId" clId="{EDF6D167-B853-4957-A55E-50E018013695}" dt="2018-11-11T12:07:31.963" v="200" actId="478"/>
          <ac:picMkLst>
            <pc:docMk/>
            <pc:sldMk cId="2380977912" sldId="281"/>
            <ac:picMk id="31" creationId="{8D0A412E-F196-47E6-95AF-F2D7E80D7D37}"/>
          </ac:picMkLst>
        </pc:picChg>
        <pc:picChg chg="del">
          <ac:chgData name="Alianna Maren" userId="c6f7ae2fd313587f" providerId="LiveId" clId="{EDF6D167-B853-4957-A55E-50E018013695}" dt="2018-11-11T12:07:33.570" v="201" actId="478"/>
          <ac:picMkLst>
            <pc:docMk/>
            <pc:sldMk cId="2380977912" sldId="281"/>
            <ac:picMk id="32" creationId="{EC205AC6-BD2A-421E-8F25-584E75C7D97C}"/>
          </ac:picMkLst>
        </pc:picChg>
      </pc:sldChg>
      <pc:sldChg chg="addSp delSp modSp add">
        <pc:chgData name="Alianna Maren" userId="c6f7ae2fd313587f" providerId="LiveId" clId="{EDF6D167-B853-4957-A55E-50E018013695}" dt="2018-11-11T12:25:36.633" v="369" actId="14100"/>
        <pc:sldMkLst>
          <pc:docMk/>
          <pc:sldMk cId="2401594111" sldId="282"/>
        </pc:sldMkLst>
        <pc:spChg chg="mod">
          <ac:chgData name="Alianna Maren" userId="c6f7ae2fd313587f" providerId="LiveId" clId="{EDF6D167-B853-4957-A55E-50E018013695}" dt="2018-11-11T12:13:56.392" v="266" actId="20577"/>
          <ac:spMkLst>
            <pc:docMk/>
            <pc:sldMk cId="2401594111" sldId="282"/>
            <ac:spMk id="17" creationId="{A72F7203-3AEE-4006-B408-F65D55E36FC1}"/>
          </ac:spMkLst>
        </pc:spChg>
        <pc:spChg chg="mod">
          <ac:chgData name="Alianna Maren" userId="c6f7ae2fd313587f" providerId="LiveId" clId="{EDF6D167-B853-4957-A55E-50E018013695}" dt="2018-11-11T12:25:36.633" v="369" actId="14100"/>
          <ac:spMkLst>
            <pc:docMk/>
            <pc:sldMk cId="2401594111" sldId="282"/>
            <ac:spMk id="18" creationId="{FD04A7EA-EF81-4EF7-96D0-63A8238FF393}"/>
          </ac:spMkLst>
        </pc:spChg>
        <pc:spChg chg="mod">
          <ac:chgData name="Alianna Maren" userId="c6f7ae2fd313587f" providerId="LiveId" clId="{EDF6D167-B853-4957-A55E-50E018013695}" dt="2018-11-11T12:16:00.628" v="285" actId="14100"/>
          <ac:spMkLst>
            <pc:docMk/>
            <pc:sldMk cId="2401594111" sldId="282"/>
            <ac:spMk id="23" creationId="{655362A7-0014-4DC3-B4DA-EE4A411CE521}"/>
          </ac:spMkLst>
        </pc:spChg>
        <pc:spChg chg="mod">
          <ac:chgData name="Alianna Maren" userId="c6f7ae2fd313587f" providerId="LiveId" clId="{EDF6D167-B853-4957-A55E-50E018013695}" dt="2018-11-11T12:23:09.891" v="348" actId="1076"/>
          <ac:spMkLst>
            <pc:docMk/>
            <pc:sldMk cId="2401594111" sldId="282"/>
            <ac:spMk id="25" creationId="{2A334E02-3333-4B6A-9F0E-AB683DADB60A}"/>
          </ac:spMkLst>
        </pc:spChg>
        <pc:spChg chg="add mod">
          <ac:chgData name="Alianna Maren" userId="c6f7ae2fd313587f" providerId="LiveId" clId="{EDF6D167-B853-4957-A55E-50E018013695}" dt="2018-11-11T12:23:30.006" v="351" actId="14100"/>
          <ac:spMkLst>
            <pc:docMk/>
            <pc:sldMk cId="2401594111" sldId="282"/>
            <ac:spMk id="26" creationId="{13246AF7-D94E-4504-AF31-D421C7E6ABF3}"/>
          </ac:spMkLst>
        </pc:spChg>
        <pc:picChg chg="del">
          <ac:chgData name="Alianna Maren" userId="c6f7ae2fd313587f" providerId="LiveId" clId="{EDF6D167-B853-4957-A55E-50E018013695}" dt="2018-11-11T12:13:58.854" v="267" actId="478"/>
          <ac:picMkLst>
            <pc:docMk/>
            <pc:sldMk cId="2401594111" sldId="282"/>
            <ac:picMk id="2" creationId="{3DF2B487-5F2F-45FB-BBFE-705CE2498EAE}"/>
          </ac:picMkLst>
        </pc:picChg>
        <pc:picChg chg="del">
          <ac:chgData name="Alianna Maren" userId="c6f7ae2fd313587f" providerId="LiveId" clId="{EDF6D167-B853-4957-A55E-50E018013695}" dt="2018-11-11T12:14:00.117" v="268" actId="478"/>
          <ac:picMkLst>
            <pc:docMk/>
            <pc:sldMk cId="2401594111" sldId="282"/>
            <ac:picMk id="3" creationId="{FD7337F4-27A3-497D-953D-44360C54E104}"/>
          </ac:picMkLst>
        </pc:picChg>
        <pc:picChg chg="mod modCrop">
          <ac:chgData name="Alianna Maren" userId="c6f7ae2fd313587f" providerId="LiveId" clId="{EDF6D167-B853-4957-A55E-50E018013695}" dt="2018-11-11T12:14:18.291" v="270" actId="732"/>
          <ac:picMkLst>
            <pc:docMk/>
            <pc:sldMk cId="2401594111" sldId="282"/>
            <ac:picMk id="4" creationId="{C259E55C-5491-4622-9D73-126E4D89A4E2}"/>
          </ac:picMkLst>
        </pc:picChg>
        <pc:picChg chg="add mod ord modCrop">
          <ac:chgData name="Alianna Maren" userId="c6f7ae2fd313587f" providerId="LiveId" clId="{EDF6D167-B853-4957-A55E-50E018013695}" dt="2018-11-11T12:15:47.877" v="283" actId="1076"/>
          <ac:picMkLst>
            <pc:docMk/>
            <pc:sldMk cId="2401594111" sldId="282"/>
            <ac:picMk id="19" creationId="{572C81CC-AC5A-4E92-B292-D2358313FB03}"/>
          </ac:picMkLst>
        </pc:picChg>
        <pc:picChg chg="add mod ord modCrop">
          <ac:chgData name="Alianna Maren" userId="c6f7ae2fd313587f" providerId="LiveId" clId="{EDF6D167-B853-4957-A55E-50E018013695}" dt="2018-11-11T12:23:09.891" v="348" actId="1076"/>
          <ac:picMkLst>
            <pc:docMk/>
            <pc:sldMk cId="2401594111" sldId="282"/>
            <ac:picMk id="20" creationId="{29121755-0DF0-40F3-9AD3-09FF19D4CA60}"/>
          </ac:picMkLst>
        </pc:picChg>
        <pc:picChg chg="add mod ord modCrop">
          <ac:chgData name="Alianna Maren" userId="c6f7ae2fd313587f" providerId="LiveId" clId="{EDF6D167-B853-4957-A55E-50E018013695}" dt="2018-11-11T12:25:23.832" v="367" actId="167"/>
          <ac:picMkLst>
            <pc:docMk/>
            <pc:sldMk cId="2401594111" sldId="282"/>
            <ac:picMk id="21" creationId="{4D4AADA4-4108-46A7-8CC3-39444AE65016}"/>
          </ac:picMkLst>
        </pc:picChg>
        <pc:picChg chg="add del mod">
          <ac:chgData name="Alianna Maren" userId="c6f7ae2fd313587f" providerId="LiveId" clId="{EDF6D167-B853-4957-A55E-50E018013695}" dt="2018-11-11T12:22:54.638" v="346" actId="478"/>
          <ac:picMkLst>
            <pc:docMk/>
            <pc:sldMk cId="2401594111" sldId="282"/>
            <ac:picMk id="24" creationId="{68FEE83B-2080-4212-8E74-D3A4B3C570E8}"/>
          </ac:picMkLst>
        </pc:picChg>
      </pc:sldChg>
      <pc:sldChg chg="delSp modSp add">
        <pc:chgData name="Alianna Maren" userId="c6f7ae2fd313587f" providerId="LiveId" clId="{EDF6D167-B853-4957-A55E-50E018013695}" dt="2018-11-11T12:29:55.672" v="419" actId="14100"/>
        <pc:sldMkLst>
          <pc:docMk/>
          <pc:sldMk cId="3752537599" sldId="283"/>
        </pc:sldMkLst>
        <pc:spChg chg="mod">
          <ac:chgData name="Alianna Maren" userId="c6f7ae2fd313587f" providerId="LiveId" clId="{EDF6D167-B853-4957-A55E-50E018013695}" dt="2018-11-11T12:22:24.512" v="342" actId="20577"/>
          <ac:spMkLst>
            <pc:docMk/>
            <pc:sldMk cId="3752537599" sldId="283"/>
            <ac:spMk id="17" creationId="{A72F7203-3AEE-4006-B408-F65D55E36FC1}"/>
          </ac:spMkLst>
        </pc:spChg>
        <pc:spChg chg="del mod">
          <ac:chgData name="Alianna Maren" userId="c6f7ae2fd313587f" providerId="LiveId" clId="{EDF6D167-B853-4957-A55E-50E018013695}" dt="2018-11-11T12:28:15.220" v="397" actId="478"/>
          <ac:spMkLst>
            <pc:docMk/>
            <pc:sldMk cId="3752537599" sldId="283"/>
            <ac:spMk id="18" creationId="{FD04A7EA-EF81-4EF7-96D0-63A8238FF393}"/>
          </ac:spMkLst>
        </pc:spChg>
        <pc:spChg chg="mod">
          <ac:chgData name="Alianna Maren" userId="c6f7ae2fd313587f" providerId="LiveId" clId="{EDF6D167-B853-4957-A55E-50E018013695}" dt="2018-11-11T12:29:55.672" v="419" actId="14100"/>
          <ac:spMkLst>
            <pc:docMk/>
            <pc:sldMk cId="3752537599" sldId="283"/>
            <ac:spMk id="23" creationId="{655362A7-0014-4DC3-B4DA-EE4A411CE521}"/>
          </ac:spMkLst>
        </pc:spChg>
        <pc:spChg chg="mod">
          <ac:chgData name="Alianna Maren" userId="c6f7ae2fd313587f" providerId="LiveId" clId="{EDF6D167-B853-4957-A55E-50E018013695}" dt="2018-11-11T12:28:12.730" v="395" actId="1076"/>
          <ac:spMkLst>
            <pc:docMk/>
            <pc:sldMk cId="3752537599" sldId="283"/>
            <ac:spMk id="25" creationId="{2A334E02-3333-4B6A-9F0E-AB683DADB60A}"/>
          </ac:spMkLst>
        </pc:spChg>
        <pc:grpChg chg="del mod">
          <ac:chgData name="Alianna Maren" userId="c6f7ae2fd313587f" providerId="LiveId" clId="{EDF6D167-B853-4957-A55E-50E018013695}" dt="2018-11-11T12:28:19.904" v="399" actId="478"/>
          <ac:grpSpMkLst>
            <pc:docMk/>
            <pc:sldMk cId="3752537599" sldId="283"/>
            <ac:grpSpMk id="8" creationId="{55C5B221-3BCB-4F69-9512-1FC847D441F9}"/>
          </ac:grpSpMkLst>
        </pc:grpChg>
        <pc:grpChg chg="del">
          <ac:chgData name="Alianna Maren" userId="c6f7ae2fd313587f" providerId="LiveId" clId="{EDF6D167-B853-4957-A55E-50E018013695}" dt="2018-11-11T12:28:23.082" v="400" actId="478"/>
          <ac:grpSpMkLst>
            <pc:docMk/>
            <pc:sldMk cId="3752537599" sldId="283"/>
            <ac:grpSpMk id="13" creationId="{6F73198C-D751-4716-8F06-67CD0329A12E}"/>
          </ac:grpSpMkLst>
        </pc:grpChg>
        <pc:picChg chg="del">
          <ac:chgData name="Alianna Maren" userId="c6f7ae2fd313587f" providerId="LiveId" clId="{EDF6D167-B853-4957-A55E-50E018013695}" dt="2018-11-11T12:22:26.445" v="343" actId="478"/>
          <ac:picMkLst>
            <pc:docMk/>
            <pc:sldMk cId="3752537599" sldId="283"/>
            <ac:picMk id="19" creationId="{572C81CC-AC5A-4E92-B292-D2358313FB03}"/>
          </ac:picMkLst>
        </pc:picChg>
        <pc:picChg chg="del">
          <ac:chgData name="Alianna Maren" userId="c6f7ae2fd313587f" providerId="LiveId" clId="{EDF6D167-B853-4957-A55E-50E018013695}" dt="2018-11-11T12:22:27.398" v="344" actId="478"/>
          <ac:picMkLst>
            <pc:docMk/>
            <pc:sldMk cId="3752537599" sldId="283"/>
            <ac:picMk id="20" creationId="{29121755-0DF0-40F3-9AD3-09FF19D4CA60}"/>
          </ac:picMkLst>
        </pc:picChg>
        <pc:picChg chg="mod ord modCrop">
          <ac:chgData name="Alianna Maren" userId="c6f7ae2fd313587f" providerId="LiveId" clId="{EDF6D167-B853-4957-A55E-50E018013695}" dt="2018-11-11T12:27:58.221" v="393" actId="167"/>
          <ac:picMkLst>
            <pc:docMk/>
            <pc:sldMk cId="3752537599" sldId="283"/>
            <ac:picMk id="24" creationId="{68FEE83B-2080-4212-8E74-D3A4B3C570E8}"/>
          </ac:picMkLst>
        </pc:picChg>
      </pc:sldChg>
      <pc:sldChg chg="addSp modSp add">
        <pc:chgData name="Alianna Maren" userId="c6f7ae2fd313587f" providerId="LiveId" clId="{EDF6D167-B853-4957-A55E-50E018013695}" dt="2018-11-11T19:41:03.792" v="1590" actId="20577"/>
        <pc:sldMkLst>
          <pc:docMk/>
          <pc:sldMk cId="3595538926" sldId="284"/>
        </pc:sldMkLst>
        <pc:graphicFrameChg chg="add mod">
          <ac:chgData name="Alianna Maren" userId="c6f7ae2fd313587f" providerId="LiveId" clId="{EDF6D167-B853-4957-A55E-50E018013695}" dt="2018-11-11T19:41:03.792" v="1590" actId="20577"/>
          <ac:graphicFrameMkLst>
            <pc:docMk/>
            <pc:sldMk cId="3595538926" sldId="284"/>
            <ac:graphicFrameMk id="2" creationId="{83EFDC9B-7897-471A-8889-1B50FFBD37F8}"/>
          </ac:graphicFrameMkLst>
        </pc:graphicFrameChg>
      </pc:sldChg>
      <pc:sldChg chg="addSp delSp modSp add">
        <pc:chgData name="Alianna Maren" userId="c6f7ae2fd313587f" providerId="LiveId" clId="{EDF6D167-B853-4957-A55E-50E018013695}" dt="2018-11-11T19:49:03.204" v="1607" actId="208"/>
        <pc:sldMkLst>
          <pc:docMk/>
          <pc:sldMk cId="2034073591" sldId="285"/>
        </pc:sldMkLst>
        <pc:spChg chg="add mod ord">
          <ac:chgData name="Alianna Maren" userId="c6f7ae2fd313587f" providerId="LiveId" clId="{EDF6D167-B853-4957-A55E-50E018013695}" dt="2018-11-11T19:42:27.769" v="1603" actId="20577"/>
          <ac:spMkLst>
            <pc:docMk/>
            <pc:sldMk cId="2034073591" sldId="285"/>
            <ac:spMk id="3" creationId="{D73BBA24-1C5E-4E89-8FA6-D48B378A4AD6}"/>
          </ac:spMkLst>
        </pc:spChg>
        <pc:spChg chg="add mod">
          <ac:chgData name="Alianna Maren" userId="c6f7ae2fd313587f" providerId="LiveId" clId="{EDF6D167-B853-4957-A55E-50E018013695}" dt="2018-11-11T19:42:22.861" v="1600" actId="20577"/>
          <ac:spMkLst>
            <pc:docMk/>
            <pc:sldMk cId="2034073591" sldId="285"/>
            <ac:spMk id="4" creationId="{4B65F4F9-DAEC-4164-BC4A-9F7809B71531}"/>
          </ac:spMkLst>
        </pc:spChg>
        <pc:spChg chg="add mod">
          <ac:chgData name="Alianna Maren" userId="c6f7ae2fd313587f" providerId="LiveId" clId="{EDF6D167-B853-4957-A55E-50E018013695}" dt="2018-11-11T19:42:35.487" v="1604" actId="20577"/>
          <ac:spMkLst>
            <pc:docMk/>
            <pc:sldMk cId="2034073591" sldId="285"/>
            <ac:spMk id="5" creationId="{ABB355DE-393F-41B6-B3C4-03FB2B441E55}"/>
          </ac:spMkLst>
        </pc:spChg>
        <pc:spChg chg="add mod">
          <ac:chgData name="Alianna Maren" userId="c6f7ae2fd313587f" providerId="LiveId" clId="{EDF6D167-B853-4957-A55E-50E018013695}" dt="2018-11-11T19:31:42.762" v="1579" actId="14100"/>
          <ac:spMkLst>
            <pc:docMk/>
            <pc:sldMk cId="2034073591" sldId="285"/>
            <ac:spMk id="6" creationId="{D40B86F7-E03C-4BEA-A109-221D1DD29277}"/>
          </ac:spMkLst>
        </pc:spChg>
        <pc:spChg chg="add mod">
          <ac:chgData name="Alianna Maren" userId="c6f7ae2fd313587f" providerId="LiveId" clId="{EDF6D167-B853-4957-A55E-50E018013695}" dt="2018-11-11T19:22:41.007" v="835" actId="164"/>
          <ac:spMkLst>
            <pc:docMk/>
            <pc:sldMk cId="2034073591" sldId="285"/>
            <ac:spMk id="8" creationId="{E2AA5625-0D81-4093-84E6-2A45FDEDE21F}"/>
          </ac:spMkLst>
        </pc:spChg>
        <pc:spChg chg="add mod">
          <ac:chgData name="Alianna Maren" userId="c6f7ae2fd313587f" providerId="LiveId" clId="{EDF6D167-B853-4957-A55E-50E018013695}" dt="2018-11-11T19:22:41.007" v="835" actId="164"/>
          <ac:spMkLst>
            <pc:docMk/>
            <pc:sldMk cId="2034073591" sldId="285"/>
            <ac:spMk id="9" creationId="{EA3EC576-2EAF-453A-8E53-47F22F19AD8A}"/>
          </ac:spMkLst>
        </pc:spChg>
        <pc:spChg chg="add mod">
          <ac:chgData name="Alianna Maren" userId="c6f7ae2fd313587f" providerId="LiveId" clId="{EDF6D167-B853-4957-A55E-50E018013695}" dt="2018-11-11T19:22:41.007" v="835" actId="164"/>
          <ac:spMkLst>
            <pc:docMk/>
            <pc:sldMk cId="2034073591" sldId="285"/>
            <ac:spMk id="10" creationId="{B994AF08-7D2B-4D7C-925D-082BFA394477}"/>
          </ac:spMkLst>
        </pc:spChg>
        <pc:spChg chg="add mod">
          <ac:chgData name="Alianna Maren" userId="c6f7ae2fd313587f" providerId="LiveId" clId="{EDF6D167-B853-4957-A55E-50E018013695}" dt="2018-11-11T19:22:41.007" v="835" actId="164"/>
          <ac:spMkLst>
            <pc:docMk/>
            <pc:sldMk cId="2034073591" sldId="285"/>
            <ac:spMk id="22" creationId="{4B84E8DD-AB2B-4F1C-B953-8F9E57D628EC}"/>
          </ac:spMkLst>
        </pc:spChg>
        <pc:spChg chg="add mod">
          <ac:chgData name="Alianna Maren" userId="c6f7ae2fd313587f" providerId="LiveId" clId="{EDF6D167-B853-4957-A55E-50E018013695}" dt="2018-11-11T19:22:41.007" v="835" actId="164"/>
          <ac:spMkLst>
            <pc:docMk/>
            <pc:sldMk cId="2034073591" sldId="285"/>
            <ac:spMk id="23" creationId="{6CC16EEE-C0DA-4136-8BD9-4F25BC344F62}"/>
          </ac:spMkLst>
        </pc:spChg>
        <pc:spChg chg="add mod">
          <ac:chgData name="Alianna Maren" userId="c6f7ae2fd313587f" providerId="LiveId" clId="{EDF6D167-B853-4957-A55E-50E018013695}" dt="2018-11-11T19:22:41.007" v="835" actId="164"/>
          <ac:spMkLst>
            <pc:docMk/>
            <pc:sldMk cId="2034073591" sldId="285"/>
            <ac:spMk id="24" creationId="{234895B3-B474-40F3-A888-CD013FDCD185}"/>
          </ac:spMkLst>
        </pc:spChg>
        <pc:spChg chg="add mod ord">
          <ac:chgData name="Alianna Maren" userId="c6f7ae2fd313587f" providerId="LiveId" clId="{EDF6D167-B853-4957-A55E-50E018013695}" dt="2018-11-11T19:32:25.767" v="1585" actId="164"/>
          <ac:spMkLst>
            <pc:docMk/>
            <pc:sldMk cId="2034073591" sldId="285"/>
            <ac:spMk id="31" creationId="{2E5E312A-EAF8-4597-A380-F925671401FF}"/>
          </ac:spMkLst>
        </pc:spChg>
        <pc:spChg chg="add mod ord">
          <ac:chgData name="Alianna Maren" userId="c6f7ae2fd313587f" providerId="LiveId" clId="{EDF6D167-B853-4957-A55E-50E018013695}" dt="2018-11-11T19:32:25.767" v="1585" actId="164"/>
          <ac:spMkLst>
            <pc:docMk/>
            <pc:sldMk cId="2034073591" sldId="285"/>
            <ac:spMk id="32" creationId="{51F0FF92-2559-494F-B86D-CA1A202BC259}"/>
          </ac:spMkLst>
        </pc:spChg>
        <pc:spChg chg="add mod ord">
          <ac:chgData name="Alianna Maren" userId="c6f7ae2fd313587f" providerId="LiveId" clId="{EDF6D167-B853-4957-A55E-50E018013695}" dt="2018-11-11T19:32:25.767" v="1585" actId="164"/>
          <ac:spMkLst>
            <pc:docMk/>
            <pc:sldMk cId="2034073591" sldId="285"/>
            <ac:spMk id="33" creationId="{7437735F-2B14-4480-AD7D-5FE51A7CCBC7}"/>
          </ac:spMkLst>
        </pc:spChg>
        <pc:spChg chg="add mod ord">
          <ac:chgData name="Alianna Maren" userId="c6f7ae2fd313587f" providerId="LiveId" clId="{EDF6D167-B853-4957-A55E-50E018013695}" dt="2018-11-11T19:32:25.767" v="1585" actId="164"/>
          <ac:spMkLst>
            <pc:docMk/>
            <pc:sldMk cId="2034073591" sldId="285"/>
            <ac:spMk id="46" creationId="{521582C1-D675-402E-8E17-511CF1547A09}"/>
          </ac:spMkLst>
        </pc:spChg>
        <pc:spChg chg="add mod ord">
          <ac:chgData name="Alianna Maren" userId="c6f7ae2fd313587f" providerId="LiveId" clId="{EDF6D167-B853-4957-A55E-50E018013695}" dt="2018-11-11T19:32:25.767" v="1585" actId="164"/>
          <ac:spMkLst>
            <pc:docMk/>
            <pc:sldMk cId="2034073591" sldId="285"/>
            <ac:spMk id="47" creationId="{862D7F65-10DC-4641-A355-B2078B498D18}"/>
          </ac:spMkLst>
        </pc:spChg>
        <pc:spChg chg="add mod ord">
          <ac:chgData name="Alianna Maren" userId="c6f7ae2fd313587f" providerId="LiveId" clId="{EDF6D167-B853-4957-A55E-50E018013695}" dt="2018-11-11T19:32:25.767" v="1585" actId="164"/>
          <ac:spMkLst>
            <pc:docMk/>
            <pc:sldMk cId="2034073591" sldId="285"/>
            <ac:spMk id="48" creationId="{1A7935A1-1253-4258-B943-1D0313228083}"/>
          </ac:spMkLst>
        </pc:spChg>
        <pc:spChg chg="add mod">
          <ac:chgData name="Alianna Maren" userId="c6f7ae2fd313587f" providerId="LiveId" clId="{EDF6D167-B853-4957-A55E-50E018013695}" dt="2018-11-11T19:32:25.767" v="1585" actId="164"/>
          <ac:spMkLst>
            <pc:docMk/>
            <pc:sldMk cId="2034073591" sldId="285"/>
            <ac:spMk id="49" creationId="{C1619F20-A865-4397-AD8C-6A22EC595FB3}"/>
          </ac:spMkLst>
        </pc:spChg>
        <pc:spChg chg="add mod">
          <ac:chgData name="Alianna Maren" userId="c6f7ae2fd313587f" providerId="LiveId" clId="{EDF6D167-B853-4957-A55E-50E018013695}" dt="2018-11-11T19:32:25.767" v="1585" actId="164"/>
          <ac:spMkLst>
            <pc:docMk/>
            <pc:sldMk cId="2034073591" sldId="285"/>
            <ac:spMk id="51" creationId="{1019EF2C-21CD-4227-AD27-D3E2836F2B6F}"/>
          </ac:spMkLst>
        </pc:spChg>
        <pc:spChg chg="add mod">
          <ac:chgData name="Alianna Maren" userId="c6f7ae2fd313587f" providerId="LiveId" clId="{EDF6D167-B853-4957-A55E-50E018013695}" dt="2018-11-11T19:49:03.204" v="1607" actId="208"/>
          <ac:spMkLst>
            <pc:docMk/>
            <pc:sldMk cId="2034073591" sldId="285"/>
            <ac:spMk id="53" creationId="{3120BA05-9AD4-4B1A-BE31-A2642EC6BB59}"/>
          </ac:spMkLst>
        </pc:spChg>
        <pc:grpChg chg="add mod">
          <ac:chgData name="Alianna Maren" userId="c6f7ae2fd313587f" providerId="LiveId" clId="{EDF6D167-B853-4957-A55E-50E018013695}" dt="2018-11-11T19:32:25.767" v="1585" actId="164"/>
          <ac:grpSpMkLst>
            <pc:docMk/>
            <pc:sldMk cId="2034073591" sldId="285"/>
            <ac:grpSpMk id="7" creationId="{22E1CBF2-45CD-41D3-9772-302F643B0131}"/>
          </ac:grpSpMkLst>
        </pc:grpChg>
        <pc:grpChg chg="add mod">
          <ac:chgData name="Alianna Maren" userId="c6f7ae2fd313587f" providerId="LiveId" clId="{EDF6D167-B853-4957-A55E-50E018013695}" dt="2018-11-11T19:32:25.767" v="1585" actId="164"/>
          <ac:grpSpMkLst>
            <pc:docMk/>
            <pc:sldMk cId="2034073591" sldId="285"/>
            <ac:grpSpMk id="30" creationId="{9CCAE9FF-F684-4B92-A978-DE7C43ABBF3A}"/>
          </ac:grpSpMkLst>
        </pc:grpChg>
        <pc:grpChg chg="add mod">
          <ac:chgData name="Alianna Maren" userId="c6f7ae2fd313587f" providerId="LiveId" clId="{EDF6D167-B853-4957-A55E-50E018013695}" dt="2018-11-11T19:32:25.767" v="1585" actId="164"/>
          <ac:grpSpMkLst>
            <pc:docMk/>
            <pc:sldMk cId="2034073591" sldId="285"/>
            <ac:grpSpMk id="52" creationId="{4843913D-F35B-4A61-8CC2-D4786FE401D1}"/>
          </ac:grpSpMkLst>
        </pc:grpChg>
        <pc:graphicFrameChg chg="mod">
          <ac:chgData name="Alianna Maren" userId="c6f7ae2fd313587f" providerId="LiveId" clId="{EDF6D167-B853-4957-A55E-50E018013695}" dt="2018-11-11T19:15:10.343" v="703" actId="1076"/>
          <ac:graphicFrameMkLst>
            <pc:docMk/>
            <pc:sldMk cId="2034073591" sldId="285"/>
            <ac:graphicFrameMk id="2" creationId="{83EFDC9B-7897-471A-8889-1B50FFBD37F8}"/>
          </ac:graphicFrameMkLst>
        </pc:graphicFrameChg>
        <pc:cxnChg chg="add mod">
          <ac:chgData name="Alianna Maren" userId="c6f7ae2fd313587f" providerId="LiveId" clId="{EDF6D167-B853-4957-A55E-50E018013695}" dt="2018-11-11T19:28:58.205" v="1503" actId="1037"/>
          <ac:cxnSpMkLst>
            <pc:docMk/>
            <pc:sldMk cId="2034073591" sldId="285"/>
            <ac:cxnSpMk id="12" creationId="{255B6E82-B1B5-446A-AC72-BADB52AF1BA9}"/>
          </ac:cxnSpMkLst>
        </pc:cxnChg>
        <pc:cxnChg chg="add mod">
          <ac:chgData name="Alianna Maren" userId="c6f7ae2fd313587f" providerId="LiveId" clId="{EDF6D167-B853-4957-A55E-50E018013695}" dt="2018-11-11T19:29:08.948" v="1512" actId="1038"/>
          <ac:cxnSpMkLst>
            <pc:docMk/>
            <pc:sldMk cId="2034073591" sldId="285"/>
            <ac:cxnSpMk id="14" creationId="{B73E7531-C0E3-4D27-A226-47E8B61EA226}"/>
          </ac:cxnSpMkLst>
        </pc:cxnChg>
        <pc:cxnChg chg="add mod">
          <ac:chgData name="Alianna Maren" userId="c6f7ae2fd313587f" providerId="LiveId" clId="{EDF6D167-B853-4957-A55E-50E018013695}" dt="2018-11-11T19:28:49.095" v="1494" actId="1037"/>
          <ac:cxnSpMkLst>
            <pc:docMk/>
            <pc:sldMk cId="2034073591" sldId="285"/>
            <ac:cxnSpMk id="15" creationId="{A9168AAE-734B-4238-8B5E-9905CCF9D1DE}"/>
          </ac:cxnSpMkLst>
        </pc:cxnChg>
        <pc:cxnChg chg="add mod">
          <ac:chgData name="Alianna Maren" userId="c6f7ae2fd313587f" providerId="LiveId" clId="{EDF6D167-B853-4957-A55E-50E018013695}" dt="2018-11-11T19:28:53.183" v="1499" actId="1037"/>
          <ac:cxnSpMkLst>
            <pc:docMk/>
            <pc:sldMk cId="2034073591" sldId="285"/>
            <ac:cxnSpMk id="16" creationId="{BB33957A-6675-4BE7-96F5-C0EB64939B12}"/>
          </ac:cxnSpMkLst>
        </pc:cxnChg>
        <pc:cxnChg chg="add del mod">
          <ac:chgData name="Alianna Maren" userId="c6f7ae2fd313587f" providerId="LiveId" clId="{EDF6D167-B853-4957-A55E-50E018013695}" dt="2018-11-11T19:21:32.803" v="824" actId="478"/>
          <ac:cxnSpMkLst>
            <pc:docMk/>
            <pc:sldMk cId="2034073591" sldId="285"/>
            <ac:cxnSpMk id="17" creationId="{55057C71-8D56-40EF-AD41-5F249A89C129}"/>
          </ac:cxnSpMkLst>
        </pc:cxnChg>
        <pc:cxnChg chg="add mod">
          <ac:chgData name="Alianna Maren" userId="c6f7ae2fd313587f" providerId="LiveId" clId="{EDF6D167-B853-4957-A55E-50E018013695}" dt="2018-11-11T19:28:42.263" v="1490" actId="1037"/>
          <ac:cxnSpMkLst>
            <pc:docMk/>
            <pc:sldMk cId="2034073591" sldId="285"/>
            <ac:cxnSpMk id="19" creationId="{E4690098-2907-4E21-BCE1-9BE6D8055A29}"/>
          </ac:cxnSpMkLst>
        </pc:cxnChg>
        <pc:cxnChg chg="add mod">
          <ac:chgData name="Alianna Maren" userId="c6f7ae2fd313587f" providerId="LiveId" clId="{EDF6D167-B853-4957-A55E-50E018013695}" dt="2018-11-11T19:31:36.384" v="1578" actId="14100"/>
          <ac:cxnSpMkLst>
            <pc:docMk/>
            <pc:sldMk cId="2034073591" sldId="285"/>
            <ac:cxnSpMk id="21" creationId="{81BDF13B-EFCF-449E-8FA3-2F1F5BD9884D}"/>
          </ac:cxnSpMkLst>
        </pc:cxnChg>
        <pc:cxnChg chg="add mod">
          <ac:chgData name="Alianna Maren" userId="c6f7ae2fd313587f" providerId="LiveId" clId="{EDF6D167-B853-4957-A55E-50E018013695}" dt="2018-11-11T19:32:25.767" v="1585" actId="164"/>
          <ac:cxnSpMkLst>
            <pc:docMk/>
            <pc:sldMk cId="2034073591" sldId="285"/>
            <ac:cxnSpMk id="26" creationId="{0B404C0D-0ECF-4471-9429-7E4971F3BA8D}"/>
          </ac:cxnSpMkLst>
        </pc:cxnChg>
        <pc:cxnChg chg="add mod">
          <ac:chgData name="Alianna Maren" userId="c6f7ae2fd313587f" providerId="LiveId" clId="{EDF6D167-B853-4957-A55E-50E018013695}" dt="2018-11-11T19:32:25.767" v="1585" actId="164"/>
          <ac:cxnSpMkLst>
            <pc:docMk/>
            <pc:sldMk cId="2034073591" sldId="285"/>
            <ac:cxnSpMk id="34" creationId="{745DDCB9-9AC6-4825-99ED-203E62E22AC4}"/>
          </ac:cxnSpMkLst>
        </pc:cxnChg>
        <pc:cxnChg chg="add mod">
          <ac:chgData name="Alianna Maren" userId="c6f7ae2fd313587f" providerId="LiveId" clId="{EDF6D167-B853-4957-A55E-50E018013695}" dt="2018-11-11T19:32:25.767" v="1585" actId="164"/>
          <ac:cxnSpMkLst>
            <pc:docMk/>
            <pc:sldMk cId="2034073591" sldId="285"/>
            <ac:cxnSpMk id="36" creationId="{B8E6E680-EDCB-4173-90C1-CAA3B75E6A8F}"/>
          </ac:cxnSpMkLst>
        </pc:cxnChg>
        <pc:cxnChg chg="add mod">
          <ac:chgData name="Alianna Maren" userId="c6f7ae2fd313587f" providerId="LiveId" clId="{EDF6D167-B853-4957-A55E-50E018013695}" dt="2018-11-11T19:32:25.767" v="1585" actId="164"/>
          <ac:cxnSpMkLst>
            <pc:docMk/>
            <pc:sldMk cId="2034073591" sldId="285"/>
            <ac:cxnSpMk id="37" creationId="{57C0135C-AE75-4C8F-8C49-44FDA6B933E7}"/>
          </ac:cxnSpMkLst>
        </pc:cxnChg>
        <pc:cxnChg chg="add mod">
          <ac:chgData name="Alianna Maren" userId="c6f7ae2fd313587f" providerId="LiveId" clId="{EDF6D167-B853-4957-A55E-50E018013695}" dt="2018-11-11T19:32:25.767" v="1585" actId="164"/>
          <ac:cxnSpMkLst>
            <pc:docMk/>
            <pc:sldMk cId="2034073591" sldId="285"/>
            <ac:cxnSpMk id="38" creationId="{9CB34129-4E76-40E0-A76B-4EF09655FA1B}"/>
          </ac:cxnSpMkLst>
        </pc:cxnChg>
        <pc:cxnChg chg="add mod">
          <ac:chgData name="Alianna Maren" userId="c6f7ae2fd313587f" providerId="LiveId" clId="{EDF6D167-B853-4957-A55E-50E018013695}" dt="2018-11-11T19:32:25.767" v="1585" actId="164"/>
          <ac:cxnSpMkLst>
            <pc:docMk/>
            <pc:sldMk cId="2034073591" sldId="285"/>
            <ac:cxnSpMk id="39" creationId="{F151114A-3846-49C1-BD93-04AE4E435B4D}"/>
          </ac:cxnSpMkLst>
        </pc:cxnChg>
        <pc:cxnChg chg="add mod">
          <ac:chgData name="Alianna Maren" userId="c6f7ae2fd313587f" providerId="LiveId" clId="{EDF6D167-B853-4957-A55E-50E018013695}" dt="2018-11-11T19:32:25.767" v="1585" actId="164"/>
          <ac:cxnSpMkLst>
            <pc:docMk/>
            <pc:sldMk cId="2034073591" sldId="285"/>
            <ac:cxnSpMk id="41" creationId="{B9246637-0A5D-4F9E-B1B2-93098276EA9B}"/>
          </ac:cxnSpMkLst>
        </pc:cxnChg>
        <pc:cxnChg chg="add mod">
          <ac:chgData name="Alianna Maren" userId="c6f7ae2fd313587f" providerId="LiveId" clId="{EDF6D167-B853-4957-A55E-50E018013695}" dt="2018-11-11T19:32:25.767" v="1585" actId="164"/>
          <ac:cxnSpMkLst>
            <pc:docMk/>
            <pc:sldMk cId="2034073591" sldId="285"/>
            <ac:cxnSpMk id="42" creationId="{07CAA900-4180-433C-AE38-083675AE6E42}"/>
          </ac:cxnSpMkLst>
        </pc:cxnChg>
        <pc:cxnChg chg="add mod">
          <ac:chgData name="Alianna Maren" userId="c6f7ae2fd313587f" providerId="LiveId" clId="{EDF6D167-B853-4957-A55E-50E018013695}" dt="2018-11-11T19:32:25.767" v="1585" actId="164"/>
          <ac:cxnSpMkLst>
            <pc:docMk/>
            <pc:sldMk cId="2034073591" sldId="285"/>
            <ac:cxnSpMk id="43" creationId="{0F5EA2BF-F1AE-4330-8AD5-79FEC7BD7507}"/>
          </ac:cxnSpMkLst>
        </pc:cxnChg>
        <pc:cxnChg chg="add mod">
          <ac:chgData name="Alianna Maren" userId="c6f7ae2fd313587f" providerId="LiveId" clId="{EDF6D167-B853-4957-A55E-50E018013695}" dt="2018-11-11T19:32:25.767" v="1585" actId="164"/>
          <ac:cxnSpMkLst>
            <pc:docMk/>
            <pc:sldMk cId="2034073591" sldId="285"/>
            <ac:cxnSpMk id="44" creationId="{69E94F7E-4EFE-45F8-BCB5-5DC44260E00C}"/>
          </ac:cxnSpMkLst>
        </pc:cxnChg>
        <pc:cxnChg chg="add mod">
          <ac:chgData name="Alianna Maren" userId="c6f7ae2fd313587f" providerId="LiveId" clId="{EDF6D167-B853-4957-A55E-50E018013695}" dt="2018-11-11T19:32:25.767" v="1585" actId="164"/>
          <ac:cxnSpMkLst>
            <pc:docMk/>
            <pc:sldMk cId="2034073591" sldId="285"/>
            <ac:cxnSpMk id="45" creationId="{E59E1E2C-CA47-431D-A7D2-1A7E3D44B39E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vs </a:t>
            </a:r>
            <a:r>
              <a:rPr lang="en-US" i="1" dirty="0"/>
              <a:t>epsilon</a:t>
            </a:r>
            <a:r>
              <a:rPr lang="en-US" i="1" baseline="-25000" dirty="0"/>
              <a:t>0</a:t>
            </a:r>
            <a:r>
              <a:rPr lang="en-US" dirty="0"/>
              <a:t> (Activation</a:t>
            </a:r>
            <a:r>
              <a:rPr lang="en-US" baseline="0" dirty="0"/>
              <a:t> Enthalpy Parameter)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'[x1-vs-Epsilon0_2018-11-11.xlsx]Sheet1'!$A$1:$A$21</c:f>
              <c:numCache>
                <c:formatCode>General</c:formatCode>
                <c:ptCount val="21"/>
                <c:pt idx="0">
                  <c:v>0</c:v>
                </c:pt>
                <c:pt idx="1">
                  <c:v>0.25</c:v>
                </c:pt>
                <c:pt idx="2">
                  <c:v>0.5</c:v>
                </c:pt>
                <c:pt idx="3">
                  <c:v>0.75</c:v>
                </c:pt>
                <c:pt idx="4">
                  <c:v>1</c:v>
                </c:pt>
                <c:pt idx="5">
                  <c:v>1.25</c:v>
                </c:pt>
                <c:pt idx="6">
                  <c:v>1.5</c:v>
                </c:pt>
                <c:pt idx="7">
                  <c:v>1.75</c:v>
                </c:pt>
                <c:pt idx="8">
                  <c:v>2</c:v>
                </c:pt>
                <c:pt idx="9">
                  <c:v>2.25</c:v>
                </c:pt>
                <c:pt idx="10">
                  <c:v>2.5</c:v>
                </c:pt>
                <c:pt idx="11">
                  <c:v>2.75</c:v>
                </c:pt>
                <c:pt idx="12">
                  <c:v>3</c:v>
                </c:pt>
                <c:pt idx="13">
                  <c:v>3.25</c:v>
                </c:pt>
                <c:pt idx="14">
                  <c:v>3.5</c:v>
                </c:pt>
                <c:pt idx="15">
                  <c:v>3.75</c:v>
                </c:pt>
                <c:pt idx="16">
                  <c:v>4</c:v>
                </c:pt>
                <c:pt idx="17">
                  <c:v>4.25</c:v>
                </c:pt>
                <c:pt idx="18">
                  <c:v>4.5</c:v>
                </c:pt>
                <c:pt idx="19">
                  <c:v>4.75</c:v>
                </c:pt>
                <c:pt idx="20">
                  <c:v>5</c:v>
                </c:pt>
              </c:numCache>
            </c:numRef>
          </c:cat>
          <c:val>
            <c:numRef>
              <c:f>'[x1-vs-Epsilon0_2018-11-11.xlsx]Sheet1'!$B$1:$B$21</c:f>
              <c:numCache>
                <c:formatCode>General</c:formatCode>
                <c:ptCount val="21"/>
                <c:pt idx="0">
                  <c:v>0.5</c:v>
                </c:pt>
                <c:pt idx="1">
                  <c:v>0.438</c:v>
                </c:pt>
                <c:pt idx="2">
                  <c:v>0.377</c:v>
                </c:pt>
                <c:pt idx="3">
                  <c:v>0.32</c:v>
                </c:pt>
                <c:pt idx="4">
                  <c:v>0.26900000000000002</c:v>
                </c:pt>
                <c:pt idx="5">
                  <c:v>0.223</c:v>
                </c:pt>
                <c:pt idx="6">
                  <c:v>0.182</c:v>
                </c:pt>
                <c:pt idx="7">
                  <c:v>0.14799999999999999</c:v>
                </c:pt>
                <c:pt idx="8">
                  <c:v>0.11899999999999999</c:v>
                </c:pt>
                <c:pt idx="9">
                  <c:v>9.5000000000000001E-2</c:v>
                </c:pt>
                <c:pt idx="10">
                  <c:v>7.5999999999999998E-2</c:v>
                </c:pt>
                <c:pt idx="11">
                  <c:v>0.06</c:v>
                </c:pt>
                <c:pt idx="12">
                  <c:v>4.7E-2</c:v>
                </c:pt>
                <c:pt idx="13">
                  <c:v>3.6999999999999998E-2</c:v>
                </c:pt>
                <c:pt idx="14">
                  <c:v>2.9000000000000001E-2</c:v>
                </c:pt>
                <c:pt idx="15">
                  <c:v>2.3E-2</c:v>
                </c:pt>
                <c:pt idx="16">
                  <c:v>1.7999999999999999E-2</c:v>
                </c:pt>
                <c:pt idx="17">
                  <c:v>1.4E-2</c:v>
                </c:pt>
                <c:pt idx="18">
                  <c:v>1.0999999999999999E-2</c:v>
                </c:pt>
                <c:pt idx="19">
                  <c:v>8.0000000000000002E-3</c:v>
                </c:pt>
                <c:pt idx="20">
                  <c:v>7.0000000000000001E-3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2A5-41BF-A3D6-B6D1CD0DFC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60334688"/>
        <c:axId val="560335016"/>
      </c:lineChart>
      <c:catAx>
        <c:axId val="5603346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b="1" i="1" dirty="0"/>
                  <a:t>epsilon</a:t>
                </a:r>
                <a:r>
                  <a:rPr lang="en-US" sz="1100" b="1" i="1" baseline="-25000" dirty="0"/>
                  <a:t>0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0335016"/>
        <c:crosses val="autoZero"/>
        <c:auto val="1"/>
        <c:lblAlgn val="ctr"/>
        <c:lblOffset val="100"/>
        <c:noMultiLvlLbl val="0"/>
      </c:catAx>
      <c:valAx>
        <c:axId val="560335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b="1" i="1"/>
                  <a:t>x</a:t>
                </a:r>
                <a:r>
                  <a:rPr lang="en-US" sz="1100" b="1" i="1" baseline="-25000"/>
                  <a:t>1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0334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i="1"/>
              <a:t>x</a:t>
            </a:r>
            <a:r>
              <a:rPr lang="en-US" i="1" baseline="-25000"/>
              <a:t>1</a:t>
            </a:r>
            <a:r>
              <a:rPr lang="en-US"/>
              <a:t> vs </a:t>
            </a:r>
            <a:r>
              <a:rPr lang="en-US" i="1"/>
              <a:t>Epsilon</a:t>
            </a:r>
            <a:r>
              <a:rPr lang="en-US" i="1" baseline="-25000"/>
              <a:t>0</a:t>
            </a:r>
            <a:r>
              <a:rPr lang="en-US"/>
              <a:t> (Activation</a:t>
            </a:r>
            <a:r>
              <a:rPr lang="en-US" baseline="0"/>
              <a:t> Enthalpy Parameter)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'[x1-vs-Epsilon0_2018-11-11.xlsx]Sheet1'!$A$1:$A$21</c:f>
              <c:numCache>
                <c:formatCode>General</c:formatCode>
                <c:ptCount val="21"/>
                <c:pt idx="0">
                  <c:v>0</c:v>
                </c:pt>
                <c:pt idx="1">
                  <c:v>0.25</c:v>
                </c:pt>
                <c:pt idx="2">
                  <c:v>0.5</c:v>
                </c:pt>
                <c:pt idx="3">
                  <c:v>0.75</c:v>
                </c:pt>
                <c:pt idx="4">
                  <c:v>1</c:v>
                </c:pt>
                <c:pt idx="5">
                  <c:v>1.25</c:v>
                </c:pt>
                <c:pt idx="6">
                  <c:v>1.5</c:v>
                </c:pt>
                <c:pt idx="7">
                  <c:v>1.75</c:v>
                </c:pt>
                <c:pt idx="8">
                  <c:v>2</c:v>
                </c:pt>
                <c:pt idx="9">
                  <c:v>2.25</c:v>
                </c:pt>
                <c:pt idx="10">
                  <c:v>2.5</c:v>
                </c:pt>
                <c:pt idx="11">
                  <c:v>2.75</c:v>
                </c:pt>
                <c:pt idx="12">
                  <c:v>3</c:v>
                </c:pt>
                <c:pt idx="13">
                  <c:v>3.25</c:v>
                </c:pt>
                <c:pt idx="14">
                  <c:v>3.5</c:v>
                </c:pt>
                <c:pt idx="15">
                  <c:v>3.75</c:v>
                </c:pt>
                <c:pt idx="16">
                  <c:v>4</c:v>
                </c:pt>
                <c:pt idx="17">
                  <c:v>4.25</c:v>
                </c:pt>
                <c:pt idx="18">
                  <c:v>4.5</c:v>
                </c:pt>
                <c:pt idx="19">
                  <c:v>4.75</c:v>
                </c:pt>
                <c:pt idx="20">
                  <c:v>5</c:v>
                </c:pt>
              </c:numCache>
            </c:numRef>
          </c:cat>
          <c:val>
            <c:numRef>
              <c:f>'[x1-vs-Epsilon0_2018-11-11.xlsx]Sheet1'!$B$1:$B$21</c:f>
              <c:numCache>
                <c:formatCode>General</c:formatCode>
                <c:ptCount val="21"/>
                <c:pt idx="0">
                  <c:v>0.5</c:v>
                </c:pt>
                <c:pt idx="1">
                  <c:v>0.438</c:v>
                </c:pt>
                <c:pt idx="2">
                  <c:v>0.377</c:v>
                </c:pt>
                <c:pt idx="3">
                  <c:v>0.32</c:v>
                </c:pt>
                <c:pt idx="4">
                  <c:v>0.26900000000000002</c:v>
                </c:pt>
                <c:pt idx="5">
                  <c:v>0.223</c:v>
                </c:pt>
                <c:pt idx="6">
                  <c:v>0.182</c:v>
                </c:pt>
                <c:pt idx="7">
                  <c:v>0.14799999999999999</c:v>
                </c:pt>
                <c:pt idx="8">
                  <c:v>0.11899999999999999</c:v>
                </c:pt>
                <c:pt idx="9">
                  <c:v>9.5000000000000001E-2</c:v>
                </c:pt>
                <c:pt idx="10">
                  <c:v>7.5999999999999998E-2</c:v>
                </c:pt>
                <c:pt idx="11">
                  <c:v>0.06</c:v>
                </c:pt>
                <c:pt idx="12">
                  <c:v>4.7E-2</c:v>
                </c:pt>
                <c:pt idx="13">
                  <c:v>3.6999999999999998E-2</c:v>
                </c:pt>
                <c:pt idx="14">
                  <c:v>2.9000000000000001E-2</c:v>
                </c:pt>
                <c:pt idx="15">
                  <c:v>2.3E-2</c:v>
                </c:pt>
                <c:pt idx="16">
                  <c:v>1.7999999999999999E-2</c:v>
                </c:pt>
                <c:pt idx="17">
                  <c:v>1.4E-2</c:v>
                </c:pt>
                <c:pt idx="18">
                  <c:v>1.0999999999999999E-2</c:v>
                </c:pt>
                <c:pt idx="19">
                  <c:v>8.0000000000000002E-3</c:v>
                </c:pt>
                <c:pt idx="20">
                  <c:v>7.0000000000000001E-3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2A5-41BF-A3D6-B6D1CD0DFC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60334688"/>
        <c:axId val="560335016"/>
      </c:lineChart>
      <c:catAx>
        <c:axId val="5603346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b="1" i="1"/>
                  <a:t>Epsilon</a:t>
                </a:r>
                <a:r>
                  <a:rPr lang="en-US" sz="1100" b="1" i="1" baseline="-25000"/>
                  <a:t>0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0335016"/>
        <c:crosses val="autoZero"/>
        <c:auto val="1"/>
        <c:lblAlgn val="ctr"/>
        <c:lblOffset val="100"/>
        <c:noMultiLvlLbl val="0"/>
      </c:catAx>
      <c:valAx>
        <c:axId val="560335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b="1" i="1"/>
                  <a:t>x</a:t>
                </a:r>
                <a:r>
                  <a:rPr lang="en-US" sz="1100" b="1" i="1" baseline="-25000"/>
                  <a:t>1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0334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D2BC4-64B1-416D-844D-635CDBA6BE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2EA5E2-43F5-4BAC-8B64-EE1BFD69F8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012C9-6D48-4CF7-9766-089CC66AC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38C7B-6D1E-4992-A428-872FE64D0B69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0BFDA-26DC-4632-8E0D-88BFF18AE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6FDC8-A0DA-43E9-B9AE-D0C8F7B62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3524D-42B9-4F3E-AB21-EB67EF69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17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40F12-CC4D-4B58-AFB7-C2797C6F4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523EF5-57AD-44EF-9E19-096EC8764B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69ADAB-91D6-4C70-A545-36AF4718F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38C7B-6D1E-4992-A428-872FE64D0B69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EA4AD-55B6-4A42-B98A-ED341ABC3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F7830-8AA9-4B28-9632-9CAF14BDC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3524D-42B9-4F3E-AB21-EB67EF69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868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ED4378-D383-4547-9AC7-752EC339B7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74AE78-7980-428E-9CAA-83493D66E7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53680-EDA4-40AE-B9B1-D74F7D64C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38C7B-6D1E-4992-A428-872FE64D0B69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F441D-D800-4DCD-8D27-F5BE3D601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CDC16-6F69-4423-A744-E0428D45E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3524D-42B9-4F3E-AB21-EB67EF69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00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1D2AC-0F0F-47F9-B59A-EE0939D5E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9ECB1-4320-4CA3-8AEB-88D4BA066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53B02-A2EB-4C68-AF20-50769CAAB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38C7B-6D1E-4992-A428-872FE64D0B69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33984-0B6F-4C31-B7AE-15A50EC15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7E4F8-FAFD-4369-867E-32057386C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3524D-42B9-4F3E-AB21-EB67EF69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55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94BD6-EDF9-4B92-A03A-CC3746D9D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55557F-3889-434D-9554-646571AE34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F6603-FDE3-47C1-B58E-3B1C1FED4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38C7B-6D1E-4992-A428-872FE64D0B69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96DB3-4E68-431B-BEA9-9628DA2BE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2F69C-E491-4E91-BAE7-9BB7BBB5C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3524D-42B9-4F3E-AB21-EB67EF69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32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A3F58-8D8A-443C-A6F8-4AFCEDCAE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D670D-DE72-4C06-847A-89F54FB204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615D52-9091-4927-9453-9910B373C6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F8950D-86E2-4676-BA71-F6F40A306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38C7B-6D1E-4992-A428-872FE64D0B69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586FC3-2DF2-4FD6-801D-F436154C2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49FF6-E6EC-403A-A1E9-7B52C92C7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3524D-42B9-4F3E-AB21-EB67EF69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12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3880C-973A-4DAC-AAC6-CF29E5D6A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23E95-BAED-4151-AADB-DDD8DB50B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31454-F28D-4B80-8ADC-33CD2B8DC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4845F3-F4BE-472F-8CC7-4853CDB3E6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0DD07-4781-43CC-9165-3DD94BD95D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7E830D-8765-44F3-AEFF-30046B2F5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38C7B-6D1E-4992-A428-872FE64D0B69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54095C-A364-4AD8-B07F-7D38FC1E9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88EEA6-CB4D-4EE0-9629-ABFC7FE90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3524D-42B9-4F3E-AB21-EB67EF69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057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EFF73-4090-4471-8613-BCFDB2C72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4BDDA1-9BD9-4588-BCEC-BA231E72B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38C7B-6D1E-4992-A428-872FE64D0B69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F3F2E7-C0F8-4689-830B-8ED242CB4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ECE08B-2DFE-4623-995E-57CADCC7C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3524D-42B9-4F3E-AB21-EB67EF69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764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2D1CCF-5952-4B09-8BA7-823290A68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38C7B-6D1E-4992-A428-872FE64D0B69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D4F1B1-AE66-4F88-A6A7-FC0FF9EC8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BC1DF-7EC5-46EB-9356-1852D32A1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3524D-42B9-4F3E-AB21-EB67EF69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989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5F3EE-5698-4759-BD92-CD8E7FE1B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6D582-9E51-4354-A31F-44DF7177F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87BB53-4D65-411F-8907-E3460AE07F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3EFB0A-7825-460D-AB10-5FAB97E4E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38C7B-6D1E-4992-A428-872FE64D0B69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9E0885-F563-4075-8DAA-E4882251F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DF7103-4CFB-4D4D-8229-7450DE416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3524D-42B9-4F3E-AB21-EB67EF69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027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1BC4F-B376-4D35-BE74-615D8DC88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BE6E71-C581-4CAD-B679-0D27F51FDA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ED3C2D-3C6C-4B0D-9275-CF997018FF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62D78-3615-4A9B-8A9C-CBB1682D9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38C7B-6D1E-4992-A428-872FE64D0B69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8036A1-D199-431A-B084-16199C104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4A72F4-84D7-485B-9684-C54565EE6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3524D-42B9-4F3E-AB21-EB67EF69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811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643080-2415-42BF-95DC-8D8F109D3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84477-4B87-478F-837F-3BB2C458DA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EB0AB9-AE18-41BB-A942-54FF6A1ECB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238C7B-6D1E-4992-A428-872FE64D0B69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1A695-C028-4F31-976C-E9A4B328F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5C5D2-A4F4-44DE-86B8-8E1AC1F702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13524D-42B9-4F3E-AB21-EB67EF69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216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2.png"/><Relationship Id="rId7" Type="http://schemas.openxmlformats.org/officeDocument/2006/relationships/image" Target="../media/image3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43.png"/><Relationship Id="rId9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5.png"/><Relationship Id="rId7" Type="http://schemas.openxmlformats.org/officeDocument/2006/relationships/image" Target="../media/image3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1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46.png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27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iannajmaren.com/" TargetMode="External"/><Relationship Id="rId7" Type="http://schemas.openxmlformats.org/officeDocument/2006/relationships/hyperlink" Target="https://github.com/ajmaren/2D-CVM-No-Interaction-Enthalpy-Analytic/blob/master/2D-CVM-simple-eq_no-interaction-calc_v2_2018-10-27.py" TargetMode="External"/><Relationship Id="rId2" Type="http://schemas.openxmlformats.org/officeDocument/2006/relationships/hyperlink" Target="https://github.com/ajmaren/2D-CVM-No-Interaction-Enthalpy-Analytic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aliannajmaren.com/2018/10/28/a-strange-odd-little-thing-about-the-cvm-entropy/" TargetMode="External"/><Relationship Id="rId5" Type="http://schemas.openxmlformats.org/officeDocument/2006/relationships/hyperlink" Target="mailto:alianna.maren@northwestern.edu" TargetMode="External"/><Relationship Id="rId4" Type="http://schemas.openxmlformats.org/officeDocument/2006/relationships/hyperlink" Target="mailto:alianna@aliannajmaren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2868706" y="941294"/>
            <a:ext cx="6454588" cy="4639235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12" tIns="44906" rIns="89812" bIns="44906" rtlCol="0" anchor="ctr"/>
          <a:lstStyle/>
          <a:p>
            <a:pPr algn="ctr"/>
            <a:endParaRPr lang="en-US" sz="1588" dirty="0"/>
          </a:p>
        </p:txBody>
      </p:sp>
      <p:pic>
        <p:nvPicPr>
          <p:cNvPr id="2051" name="Picture 3" descr="C:\Users\A J Maren\Pictures\AJM-website-textile-bckgrnds\Italian-renaissance-border-2-crpp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68706" y="5311588"/>
            <a:ext cx="6454588" cy="336176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5" name="Picture 3" descr="C:\Users\A J Maren\Pictures\AJM-website-textile-bckgrnds\Italian-renaissance-border-2-crpp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2868706" y="1008538"/>
            <a:ext cx="6454588" cy="311639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8" name="TextBox 7"/>
          <p:cNvSpPr txBox="1"/>
          <p:nvPr/>
        </p:nvSpPr>
        <p:spPr>
          <a:xfrm>
            <a:off x="3341288" y="1583891"/>
            <a:ext cx="5509422" cy="2227109"/>
          </a:xfrm>
          <a:prstGeom prst="rect">
            <a:avLst/>
          </a:prstGeom>
          <a:noFill/>
        </p:spPr>
        <p:txBody>
          <a:bodyPr wrap="square" lIns="80610" tIns="40303" rIns="80610" bIns="40303" rtlCol="0">
            <a:spAutoFit/>
          </a:bodyPr>
          <a:lstStyle/>
          <a:p>
            <a:pPr algn="ctr"/>
            <a:r>
              <a:rPr lang="en-US" sz="3177" dirty="0">
                <a:latin typeface="Britannic Bold" pitchFamily="34" charset="0"/>
              </a:rPr>
              <a:t>2-D Cluster Variation Method</a:t>
            </a:r>
          </a:p>
          <a:p>
            <a:pPr algn="ctr"/>
            <a:r>
              <a:rPr lang="en-US" sz="3177" dirty="0">
                <a:latin typeface="Britannic Bold" pitchFamily="34" charset="0"/>
              </a:rPr>
              <a:t>Analytic Results when Interaction Enthalpy is Zero</a:t>
            </a:r>
          </a:p>
          <a:p>
            <a:pPr algn="ctr"/>
            <a:r>
              <a:rPr lang="en-US" sz="1588" i="1" dirty="0"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en-US" sz="1588" dirty="0"/>
              <a:t> </a:t>
            </a:r>
          </a:p>
          <a:p>
            <a:pPr algn="ctr"/>
            <a:r>
              <a:rPr lang="en-US" sz="2824" dirty="0">
                <a:latin typeface="Monotype Corsiva" pitchFamily="66" charset="0"/>
              </a:rPr>
              <a:t>Alianna J. Maren, Ph.D.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070417" y="3753201"/>
            <a:ext cx="6051177" cy="1254819"/>
            <a:chOff x="1600200" y="4572000"/>
            <a:chExt cx="6858001" cy="965209"/>
          </a:xfrm>
        </p:grpSpPr>
        <p:sp>
          <p:nvSpPr>
            <p:cNvPr id="9" name="TextBox 8"/>
            <p:cNvSpPr txBox="1"/>
            <p:nvPr/>
          </p:nvSpPr>
          <p:spPr>
            <a:xfrm>
              <a:off x="1600200" y="4654801"/>
              <a:ext cx="6858000" cy="882408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588" dirty="0">
                  <a:latin typeface="Britannic Bold" pitchFamily="34" charset="0"/>
                </a:rPr>
                <a:t>Program Results: </a:t>
              </a:r>
            </a:p>
            <a:p>
              <a:pPr algn="ctr">
                <a:lnSpc>
                  <a:spcPct val="150000"/>
                </a:lnSpc>
              </a:pPr>
              <a:r>
                <a:rPr lang="en-US" sz="1588" dirty="0">
                  <a:latin typeface="Britannic Bold" pitchFamily="34" charset="0"/>
                </a:rPr>
                <a:t>2D-CVM-simple-eq_no-interaction-calc_v2_2018-10-27</a:t>
              </a:r>
            </a:p>
            <a:p>
              <a:pPr algn="ctr">
                <a:lnSpc>
                  <a:spcPct val="150000"/>
                </a:lnSpc>
              </a:pPr>
              <a:endParaRPr lang="en-US" sz="1588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200" y="537202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200" y="457200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  <p:pic>
        <p:nvPicPr>
          <p:cNvPr id="4" name="Picture 3" descr="C:\Users\A J Maren\Pictures\AJM-website-textile-bckgrnds\Butterfly-red-orang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9931724">
            <a:off x="1969010" y="367234"/>
            <a:ext cx="1997098" cy="1997098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5359823" y="4975412"/>
            <a:ext cx="1438593" cy="298697"/>
          </a:xfrm>
          <a:prstGeom prst="rect">
            <a:avLst/>
          </a:prstGeom>
          <a:noFill/>
        </p:spPr>
        <p:txBody>
          <a:bodyPr wrap="none" lIns="80610" tIns="40303" rIns="80610" bIns="40303" rtlCol="0">
            <a:spAutoFit/>
          </a:bodyPr>
          <a:lstStyle/>
          <a:p>
            <a:r>
              <a:rPr lang="en-US" sz="1412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October 30, 2018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122 0.19399 C 0.08906 0.09329 0.05703 -0.0074 0.03555 -0.03912 C 0.01406 -0.07106 -0.00208 -0.00324 -0.00794 0.00324 C -0.01367 0.00973 -0.0013 0.00093 6.25E-7 -4.07407E-6 " pathEditMode="relative" rAng="0" ptsTypes="AAAA">
                                      <p:cBhvr>
                                        <p:cTn id="2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36" y="-1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264898-87DF-461F-88EA-839393C473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658" t="30270" r="20991" b="29611"/>
          <a:stretch/>
        </p:blipFill>
        <p:spPr>
          <a:xfrm>
            <a:off x="665687" y="820318"/>
            <a:ext cx="3264288" cy="60067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FF05180-3E9D-441E-A992-EC621B597979}"/>
              </a:ext>
            </a:extLst>
          </p:cNvPr>
          <p:cNvSpPr/>
          <p:nvPr/>
        </p:nvSpPr>
        <p:spPr>
          <a:xfrm>
            <a:off x="797668" y="6040881"/>
            <a:ext cx="2801566" cy="42801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E63819-8F42-4E19-8402-33019AE8FC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014" t="30071" r="8050" b="28657"/>
          <a:stretch/>
        </p:blipFill>
        <p:spPr>
          <a:xfrm>
            <a:off x="5136205" y="662354"/>
            <a:ext cx="5762955" cy="61647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9C90E6-D344-4693-A9A0-1E30367E2A5A}"/>
              </a:ext>
            </a:extLst>
          </p:cNvPr>
          <p:cNvSpPr/>
          <p:nvPr/>
        </p:nvSpPr>
        <p:spPr>
          <a:xfrm>
            <a:off x="5245299" y="6047366"/>
            <a:ext cx="5474582" cy="42153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09A0B-CAB0-4F19-858C-F9E0C4C77B4F}"/>
              </a:ext>
            </a:extLst>
          </p:cNvPr>
          <p:cNvSpPr txBox="1"/>
          <p:nvPr/>
        </p:nvSpPr>
        <p:spPr>
          <a:xfrm>
            <a:off x="1157692" y="44205"/>
            <a:ext cx="831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Use the Derivative of the Free Energy Equation to Obtain Epsilon0 (when </a:t>
            </a:r>
            <a:r>
              <a:rPr lang="en-US" b="1" i="1" dirty="0"/>
              <a:t>Epsilon1= 0</a:t>
            </a:r>
            <a:r>
              <a:rPr lang="en-US" b="1" dirty="0"/>
              <a:t>)</a:t>
            </a:r>
          </a:p>
        </p:txBody>
      </p:sp>
      <p:sp>
        <p:nvSpPr>
          <p:cNvPr id="8" name="Arrow: Curved Left 7">
            <a:extLst>
              <a:ext uri="{FF2B5EF4-FFF2-40B4-BE49-F238E27FC236}">
                <a16:creationId xmlns:a16="http://schemas.microsoft.com/office/drawing/2014/main" id="{E286B999-DD67-4BFE-9664-56A7C6E0E17B}"/>
              </a:ext>
            </a:extLst>
          </p:cNvPr>
          <p:cNvSpPr/>
          <p:nvPr/>
        </p:nvSpPr>
        <p:spPr>
          <a:xfrm rot="1947709">
            <a:off x="10920320" y="5688409"/>
            <a:ext cx="584721" cy="91709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37D9D4-9361-4113-8039-D36A8E8ECB87}"/>
              </a:ext>
            </a:extLst>
          </p:cNvPr>
          <p:cNvSpPr txBox="1"/>
          <p:nvPr/>
        </p:nvSpPr>
        <p:spPr>
          <a:xfrm>
            <a:off x="10719881" y="4601344"/>
            <a:ext cx="1361895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Free Energy Minimum</a:t>
            </a:r>
          </a:p>
          <a:p>
            <a:pPr algn="ctr"/>
            <a:r>
              <a:rPr lang="en-US" b="1" i="1" dirty="0"/>
              <a:t>x1 = 0.27</a:t>
            </a:r>
          </a:p>
          <a:p>
            <a:pPr algn="ctr"/>
            <a:r>
              <a:rPr lang="en-US" b="1" i="1" dirty="0"/>
              <a:t>F = -0.313 </a:t>
            </a:r>
          </a:p>
        </p:txBody>
      </p:sp>
      <p:sp>
        <p:nvSpPr>
          <p:cNvPr id="10" name="Arrow: Curved Left 9">
            <a:extLst>
              <a:ext uri="{FF2B5EF4-FFF2-40B4-BE49-F238E27FC236}">
                <a16:creationId xmlns:a16="http://schemas.microsoft.com/office/drawing/2014/main" id="{2F9C3057-7DD5-42AD-84DB-ECDC23C3C0C3}"/>
              </a:ext>
            </a:extLst>
          </p:cNvPr>
          <p:cNvSpPr/>
          <p:nvPr/>
        </p:nvSpPr>
        <p:spPr>
          <a:xfrm rot="1947709">
            <a:off x="3658615" y="5762538"/>
            <a:ext cx="584721" cy="91709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166AF1-6329-43DD-A7FD-64F6CAC89C40}"/>
              </a:ext>
            </a:extLst>
          </p:cNvPr>
          <p:cNvSpPr txBox="1"/>
          <p:nvPr/>
        </p:nvSpPr>
        <p:spPr>
          <a:xfrm>
            <a:off x="3578730" y="1446806"/>
            <a:ext cx="1361895" cy="21544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Epsilon0 as a function of </a:t>
            </a:r>
            <a:r>
              <a:rPr lang="en-US" b="1" i="1" dirty="0"/>
              <a:t>x1</a:t>
            </a:r>
            <a:r>
              <a:rPr lang="en-US" b="1" dirty="0"/>
              <a:t>. </a:t>
            </a:r>
          </a:p>
          <a:p>
            <a:pPr algn="ctr"/>
            <a:endParaRPr lang="en-US" sz="800" b="1" dirty="0"/>
          </a:p>
          <a:p>
            <a:pPr algn="ctr"/>
            <a:r>
              <a:rPr lang="en-US" b="1" dirty="0"/>
              <a:t>Notice </a:t>
            </a:r>
            <a:r>
              <a:rPr lang="en-US" b="1" i="1" dirty="0"/>
              <a:t>x1</a:t>
            </a:r>
            <a:r>
              <a:rPr lang="en-US" b="1" dirty="0"/>
              <a:t> value:</a:t>
            </a:r>
          </a:p>
          <a:p>
            <a:pPr algn="ctr"/>
            <a:r>
              <a:rPr lang="en-US" b="1" i="1" dirty="0"/>
              <a:t>x1 = 0.27</a:t>
            </a:r>
          </a:p>
          <a:p>
            <a:pPr algn="ctr"/>
            <a:r>
              <a:rPr lang="en-US" b="1" i="1" dirty="0"/>
              <a:t>Eps0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C32CC3-FCAC-4E41-BE88-5AB2516FF768}"/>
              </a:ext>
            </a:extLst>
          </p:cNvPr>
          <p:cNvSpPr txBox="1"/>
          <p:nvPr/>
        </p:nvSpPr>
        <p:spPr>
          <a:xfrm>
            <a:off x="541363" y="426705"/>
            <a:ext cx="3428129" cy="58477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Epsilon0 computed by setting the derivative of the Free Energy to 0. </a:t>
            </a:r>
            <a:endParaRPr lang="en-US" sz="1600" b="1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D68852-FA58-4432-A8CA-F6752F7CC57B}"/>
              </a:ext>
            </a:extLst>
          </p:cNvPr>
          <p:cNvSpPr txBox="1"/>
          <p:nvPr/>
        </p:nvSpPr>
        <p:spPr>
          <a:xfrm>
            <a:off x="7367740" y="549815"/>
            <a:ext cx="3147860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/>
            </a:lvl1pPr>
          </a:lstStyle>
          <a:p>
            <a:r>
              <a:rPr lang="en-US" i="1" dirty="0"/>
              <a:t>Epsilon0 =1.0, Epsilon1 = 0.0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7C656F-4484-4AC4-8042-CFB0BDFAF200}"/>
              </a:ext>
            </a:extLst>
          </p:cNvPr>
          <p:cNvSpPr/>
          <p:nvPr/>
        </p:nvSpPr>
        <p:spPr>
          <a:xfrm>
            <a:off x="9745895" y="5972318"/>
            <a:ext cx="1037617" cy="565144"/>
          </a:xfrm>
          <a:prstGeom prst="rect">
            <a:avLst/>
          </a:prstGeom>
          <a:noFill/>
          <a:ln w="50800">
            <a:solidFill>
              <a:srgbClr val="C00000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05E622-C1AC-477F-ABDD-AB8753B999E0}"/>
              </a:ext>
            </a:extLst>
          </p:cNvPr>
          <p:cNvSpPr txBox="1"/>
          <p:nvPr/>
        </p:nvSpPr>
        <p:spPr>
          <a:xfrm>
            <a:off x="3556632" y="4145452"/>
            <a:ext cx="1361895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Set </a:t>
            </a:r>
            <a:r>
              <a:rPr lang="en-US" b="1" i="1" dirty="0"/>
              <a:t>Epsilon0 = 1.0 </a:t>
            </a:r>
            <a:r>
              <a:rPr lang="en-US" b="1" dirty="0"/>
              <a:t>for a run of the free energy as function of x: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673307-CD1B-44AA-940E-7D770332860C}"/>
              </a:ext>
            </a:extLst>
          </p:cNvPr>
          <p:cNvSpPr txBox="1"/>
          <p:nvPr/>
        </p:nvSpPr>
        <p:spPr>
          <a:xfrm>
            <a:off x="10703701" y="1431320"/>
            <a:ext cx="1361895" cy="2985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Free Energy as a function of </a:t>
            </a:r>
            <a:r>
              <a:rPr lang="en-US" b="1" i="1" dirty="0"/>
              <a:t>x1</a:t>
            </a:r>
            <a:r>
              <a:rPr lang="en-US" b="1" dirty="0"/>
              <a:t>. </a:t>
            </a:r>
          </a:p>
          <a:p>
            <a:pPr algn="ctr"/>
            <a:endParaRPr lang="en-US" b="1" dirty="0"/>
          </a:p>
          <a:p>
            <a:pPr algn="ctr"/>
            <a:r>
              <a:rPr lang="en-US" b="1" i="1" dirty="0"/>
              <a:t>Eps0 = 1.0 </a:t>
            </a:r>
            <a:r>
              <a:rPr lang="en-US" b="1" dirty="0"/>
              <a:t>for the run. </a:t>
            </a:r>
          </a:p>
          <a:p>
            <a:pPr algn="ctr"/>
            <a:endParaRPr lang="en-US" sz="800" b="1" dirty="0"/>
          </a:p>
          <a:p>
            <a:pPr algn="ctr"/>
            <a:r>
              <a:rPr lang="en-US" b="1" dirty="0"/>
              <a:t>Notice </a:t>
            </a:r>
            <a:r>
              <a:rPr lang="en-US" b="1" i="1" dirty="0"/>
              <a:t>x1</a:t>
            </a:r>
            <a:r>
              <a:rPr lang="en-US" b="1" dirty="0"/>
              <a:t> value:</a:t>
            </a:r>
          </a:p>
          <a:p>
            <a:pPr algn="ctr"/>
            <a:r>
              <a:rPr lang="en-US" b="1" i="1" dirty="0"/>
              <a:t>x1 = 0.27</a:t>
            </a:r>
          </a:p>
        </p:txBody>
      </p:sp>
    </p:spTree>
    <p:extLst>
      <p:ext uri="{BB962C8B-B14F-4D97-AF65-F5344CB8AC3E}">
        <p14:creationId xmlns:p14="http://schemas.microsoft.com/office/powerpoint/2010/main" val="2425883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462C14-E1FD-4337-881A-892DDC859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199802"/>
              </p:ext>
            </p:extLst>
          </p:nvPr>
        </p:nvGraphicFramePr>
        <p:xfrm>
          <a:off x="2026508" y="719666"/>
          <a:ext cx="8133492" cy="472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492">
                  <a:extLst>
                    <a:ext uri="{9D8B030D-6E8A-4147-A177-3AD203B41FA5}">
                      <a16:colId xmlns:a16="http://schemas.microsoft.com/office/drawing/2014/main" val="417189433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7024713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43224321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691151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Epsilon0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Free Energy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669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4.595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518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2.944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560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2.197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870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1.735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539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1.386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948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1.099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222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0.847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043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0.619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769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0.406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184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0.201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225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482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084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462C14-E1FD-4337-881A-892DDC859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0530396"/>
              </p:ext>
            </p:extLst>
          </p:nvPr>
        </p:nvGraphicFramePr>
        <p:xfrm>
          <a:off x="1242198" y="948266"/>
          <a:ext cx="4069492" cy="5521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492">
                  <a:extLst>
                    <a:ext uri="{9D8B030D-6E8A-4147-A177-3AD203B41FA5}">
                      <a16:colId xmlns:a16="http://schemas.microsoft.com/office/drawing/2014/main" val="417189433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702471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epsilon</a:t>
                      </a:r>
                      <a:r>
                        <a:rPr lang="en-US" i="1" baseline="-25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x</a:t>
                      </a:r>
                      <a:r>
                        <a:rPr lang="en-US" i="1" baseline="-25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669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5.00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0.007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518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4.75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0.008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914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4.50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0.011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560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4.25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0.014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064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4.00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0.018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870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3.75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0.023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804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3.50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0.029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539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3.25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0.037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937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3.00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0.047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948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2.75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0.060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222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2.50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0.076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043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2.25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0.095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769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0.119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18445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53F019F-4E4B-41D8-A388-4D60F4425B91}"/>
              </a:ext>
            </a:extLst>
          </p:cNvPr>
          <p:cNvSpPr txBox="1"/>
          <p:nvPr/>
        </p:nvSpPr>
        <p:spPr>
          <a:xfrm>
            <a:off x="4737443" y="322349"/>
            <a:ext cx="3054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Given epsilon0, find x1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92F2ABB-63AD-469A-924B-E47975C50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661400"/>
              </p:ext>
            </p:extLst>
          </p:nvPr>
        </p:nvGraphicFramePr>
        <p:xfrm>
          <a:off x="6880311" y="948266"/>
          <a:ext cx="4069492" cy="512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492">
                  <a:extLst>
                    <a:ext uri="{9D8B030D-6E8A-4147-A177-3AD203B41FA5}">
                      <a16:colId xmlns:a16="http://schemas.microsoft.com/office/drawing/2014/main" val="417189433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702471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epsilon</a:t>
                      </a:r>
                      <a:r>
                        <a:rPr lang="en-US" i="1" baseline="-25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x</a:t>
                      </a:r>
                      <a:r>
                        <a:rPr lang="en-US" i="1" baseline="-25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669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1.75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0.148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527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1.50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0.182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8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1.25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0.223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518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0.269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560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0.320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870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0.377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539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0.438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948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0.20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0.450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475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0.463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013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0.10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0.475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977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0.487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980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0.500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2229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2746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0C2471-3CEB-4127-9E28-514A7DD0F6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672" t="50017" r="22815" b="25764"/>
          <a:stretch/>
        </p:blipFill>
        <p:spPr>
          <a:xfrm>
            <a:off x="4831492" y="1670189"/>
            <a:ext cx="3188060" cy="42855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FC6FF7-15CC-4A52-ACF2-8B67C5DE8C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734" t="73974" r="21755" b="8305"/>
          <a:stretch/>
        </p:blipFill>
        <p:spPr>
          <a:xfrm>
            <a:off x="8457307" y="1695088"/>
            <a:ext cx="3734693" cy="34206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E7B7BA-25F8-41BB-A3B4-83B1D36674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667" t="33556" r="23034" b="44743"/>
          <a:stretch/>
        </p:blipFill>
        <p:spPr>
          <a:xfrm>
            <a:off x="543653" y="1670189"/>
            <a:ext cx="3380207" cy="413717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5C5B221-3BCB-4F69-9512-1FC847D441F9}"/>
              </a:ext>
            </a:extLst>
          </p:cNvPr>
          <p:cNvGrpSpPr/>
          <p:nvPr/>
        </p:nvGrpSpPr>
        <p:grpSpPr>
          <a:xfrm>
            <a:off x="5062688" y="1208524"/>
            <a:ext cx="2725667" cy="461665"/>
            <a:chOff x="930797" y="319018"/>
            <a:chExt cx="2725667" cy="4616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9D59E3-0D87-44FC-A0DE-0CF80BC21CCA}"/>
                </a:ext>
              </a:extLst>
            </p:cNvPr>
            <p:cNvSpPr txBox="1"/>
            <p:nvPr/>
          </p:nvSpPr>
          <p:spPr>
            <a:xfrm>
              <a:off x="930797" y="319018"/>
              <a:ext cx="440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/>
                <a:t>x</a:t>
              </a:r>
              <a:r>
                <a:rPr lang="en-US" sz="2400" b="1" i="1" baseline="-25000" dirty="0"/>
                <a:t>1</a:t>
              </a:r>
              <a:r>
                <a:rPr lang="en-US" dirty="0"/>
                <a:t>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CA2A7FD-6549-4D5B-B613-A82AF29DEFE2}"/>
                    </a:ext>
                  </a:extLst>
                </p:cNvPr>
                <p:cNvSpPr txBox="1"/>
                <p:nvPr/>
              </p:nvSpPr>
              <p:spPr>
                <a:xfrm>
                  <a:off x="2045969" y="394980"/>
                  <a:ext cx="328616" cy="3608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sz="2400" b="1" baseline="-25000" dirty="0"/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CA2A7FD-6549-4D5B-B613-A82AF29DEF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5969" y="394980"/>
                  <a:ext cx="328616" cy="360804"/>
                </a:xfrm>
                <a:prstGeom prst="rect">
                  <a:avLst/>
                </a:prstGeom>
                <a:blipFill>
                  <a:blip r:embed="rId4"/>
                  <a:stretch>
                    <a:fillRect l="-16667" r="-14815" b="-203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D0F79B0-751C-41EF-8690-BB8B6E02A78C}"/>
                    </a:ext>
                  </a:extLst>
                </p:cNvPr>
                <p:cNvSpPr txBox="1"/>
                <p:nvPr/>
              </p:nvSpPr>
              <p:spPr>
                <a:xfrm>
                  <a:off x="3026483" y="394980"/>
                  <a:ext cx="629981" cy="3608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sz="2400" b="1" baseline="-25000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D0F79B0-751C-41EF-8690-BB8B6E02A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6483" y="394980"/>
                  <a:ext cx="629981" cy="360804"/>
                </a:xfrm>
                <a:prstGeom prst="rect">
                  <a:avLst/>
                </a:prstGeom>
                <a:blipFill>
                  <a:blip r:embed="rId5"/>
                  <a:stretch>
                    <a:fillRect l="-8654" r="-6731" b="-203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2F9807D-487A-4773-9E5F-2E69D1826135}"/>
              </a:ext>
            </a:extLst>
          </p:cNvPr>
          <p:cNvGrpSpPr/>
          <p:nvPr/>
        </p:nvGrpSpPr>
        <p:grpSpPr>
          <a:xfrm>
            <a:off x="954277" y="1180521"/>
            <a:ext cx="2725666" cy="461665"/>
            <a:chOff x="930797" y="319018"/>
            <a:chExt cx="2725666" cy="4616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27EB34-9F0F-4BDC-8A8F-98750A2363CE}"/>
                </a:ext>
              </a:extLst>
            </p:cNvPr>
            <p:cNvSpPr txBox="1"/>
            <p:nvPr/>
          </p:nvSpPr>
          <p:spPr>
            <a:xfrm>
              <a:off x="930797" y="319018"/>
              <a:ext cx="440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/>
                <a:t>x</a:t>
              </a:r>
              <a:r>
                <a:rPr lang="en-US" sz="2400" b="1" i="1" baseline="-25000" dirty="0"/>
                <a:t>1</a:t>
              </a:r>
              <a:r>
                <a:rPr lang="en-US" dirty="0"/>
                <a:t>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10C5BD5-41F2-4C9A-887F-BABEE52EE070}"/>
                    </a:ext>
                  </a:extLst>
                </p:cNvPr>
                <p:cNvSpPr txBox="1"/>
                <p:nvPr/>
              </p:nvSpPr>
              <p:spPr>
                <a:xfrm>
                  <a:off x="2045969" y="394980"/>
                  <a:ext cx="328616" cy="3608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sz="2400" b="1" baseline="-25000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10C5BD5-41F2-4C9A-887F-BABEE52EE0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5969" y="394980"/>
                  <a:ext cx="328616" cy="360804"/>
                </a:xfrm>
                <a:prstGeom prst="rect">
                  <a:avLst/>
                </a:prstGeom>
                <a:blipFill>
                  <a:blip r:embed="rId6"/>
                  <a:stretch>
                    <a:fillRect l="-16667" r="-14815" b="-22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9F00D21-CD9E-4C9F-A481-FD03B5D6FBB9}"/>
                    </a:ext>
                  </a:extLst>
                </p:cNvPr>
                <p:cNvSpPr txBox="1"/>
                <p:nvPr/>
              </p:nvSpPr>
              <p:spPr>
                <a:xfrm>
                  <a:off x="3026483" y="394980"/>
                  <a:ext cx="629980" cy="3608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sz="2400" b="1" baseline="-25000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9F00D21-CD9E-4C9F-A481-FD03B5D6FB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6483" y="394980"/>
                  <a:ext cx="629980" cy="360804"/>
                </a:xfrm>
                <a:prstGeom prst="rect">
                  <a:avLst/>
                </a:prstGeom>
                <a:blipFill>
                  <a:blip r:embed="rId7"/>
                  <a:stretch>
                    <a:fillRect l="-8654" r="-6731" b="-22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73198C-D751-4716-8F06-67CD0329A12E}"/>
              </a:ext>
            </a:extLst>
          </p:cNvPr>
          <p:cNvGrpSpPr/>
          <p:nvPr/>
        </p:nvGrpSpPr>
        <p:grpSpPr>
          <a:xfrm>
            <a:off x="8759717" y="1180520"/>
            <a:ext cx="2725667" cy="461665"/>
            <a:chOff x="930797" y="319018"/>
            <a:chExt cx="2725667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DEF090-3ACE-4552-9BA2-E80961A38829}"/>
                </a:ext>
              </a:extLst>
            </p:cNvPr>
            <p:cNvSpPr txBox="1"/>
            <p:nvPr/>
          </p:nvSpPr>
          <p:spPr>
            <a:xfrm>
              <a:off x="930797" y="319018"/>
              <a:ext cx="440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/>
                <a:t>x</a:t>
              </a:r>
              <a:r>
                <a:rPr lang="en-US" sz="2400" b="1" i="1" baseline="-25000" dirty="0"/>
                <a:t>1</a:t>
              </a:r>
              <a:r>
                <a:rPr lang="en-US" dirty="0"/>
                <a:t>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D1AE8EF-0AB4-438C-ADD2-561F379E87CF}"/>
                    </a:ext>
                  </a:extLst>
                </p:cNvPr>
                <p:cNvSpPr txBox="1"/>
                <p:nvPr/>
              </p:nvSpPr>
              <p:spPr>
                <a:xfrm>
                  <a:off x="2045969" y="394980"/>
                  <a:ext cx="318998" cy="3608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b="1" baseline="-25000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D1AE8EF-0AB4-438C-ADD2-561F379E87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5969" y="394980"/>
                  <a:ext cx="318998" cy="360804"/>
                </a:xfrm>
                <a:prstGeom prst="rect">
                  <a:avLst/>
                </a:prstGeom>
                <a:blipFill>
                  <a:blip r:embed="rId8"/>
                  <a:stretch>
                    <a:fillRect l="-17308" r="-13462" b="-22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868EA80-DAC1-4856-B3DD-120CE94A3AA7}"/>
                    </a:ext>
                  </a:extLst>
                </p:cNvPr>
                <p:cNvSpPr txBox="1"/>
                <p:nvPr/>
              </p:nvSpPr>
              <p:spPr>
                <a:xfrm>
                  <a:off x="3026483" y="394980"/>
                  <a:ext cx="629981" cy="3608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sz="2400" b="1" baseline="-25000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868EA80-DAC1-4856-B3DD-120CE94A3A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6483" y="394980"/>
                  <a:ext cx="629981" cy="360804"/>
                </a:xfrm>
                <a:prstGeom prst="rect">
                  <a:avLst/>
                </a:prstGeom>
                <a:blipFill>
                  <a:blip r:embed="rId9"/>
                  <a:stretch>
                    <a:fillRect l="-8738" r="-6796" b="-22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72F7203-3AEE-4006-B408-F65D55E36FC1}"/>
              </a:ext>
            </a:extLst>
          </p:cNvPr>
          <p:cNvSpPr txBox="1"/>
          <p:nvPr/>
        </p:nvSpPr>
        <p:spPr>
          <a:xfrm>
            <a:off x="1630642" y="257190"/>
            <a:ext cx="8930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Epsilon0</a:t>
            </a:r>
            <a:r>
              <a:rPr lang="en-US" sz="2400" b="1" dirty="0"/>
              <a:t> values for different values of </a:t>
            </a:r>
            <a:r>
              <a:rPr lang="en-US" sz="2400" b="1" i="1" dirty="0"/>
              <a:t>x1</a:t>
            </a:r>
            <a:r>
              <a:rPr lang="en-US" sz="2400" b="1" dirty="0"/>
              <a:t> (at free energy equilibrium)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04A7EA-EF81-4EF7-96D0-63A8238FF393}"/>
              </a:ext>
            </a:extLst>
          </p:cNvPr>
          <p:cNvSpPr/>
          <p:nvPr/>
        </p:nvSpPr>
        <p:spPr>
          <a:xfrm>
            <a:off x="8609474" y="4788627"/>
            <a:ext cx="3314795" cy="3359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0A1E8A-4706-465E-981B-6DB4ACD96BFB}"/>
              </a:ext>
            </a:extLst>
          </p:cNvPr>
          <p:cNvSpPr/>
          <p:nvPr/>
        </p:nvSpPr>
        <p:spPr>
          <a:xfrm>
            <a:off x="606232" y="1667301"/>
            <a:ext cx="3188060" cy="33590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2FDFAA5-7B97-486A-BF37-9C106FE9C02F}"/>
              </a:ext>
            </a:extLst>
          </p:cNvPr>
          <p:cNvSpPr/>
          <p:nvPr/>
        </p:nvSpPr>
        <p:spPr>
          <a:xfrm>
            <a:off x="606232" y="2590633"/>
            <a:ext cx="3188060" cy="3359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3E0F4C-7208-4EAA-B5DF-F87B209840BD}"/>
              </a:ext>
            </a:extLst>
          </p:cNvPr>
          <p:cNvSpPr/>
          <p:nvPr/>
        </p:nvSpPr>
        <p:spPr>
          <a:xfrm>
            <a:off x="639726" y="3802730"/>
            <a:ext cx="3188060" cy="3359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5362A7-0014-4DC3-B4DA-EE4A411CE521}"/>
              </a:ext>
            </a:extLst>
          </p:cNvPr>
          <p:cNvSpPr/>
          <p:nvPr/>
        </p:nvSpPr>
        <p:spPr>
          <a:xfrm>
            <a:off x="630585" y="5004575"/>
            <a:ext cx="3188060" cy="3359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A1F70B-094E-4F2B-AC71-5BE06943C466}"/>
              </a:ext>
            </a:extLst>
          </p:cNvPr>
          <p:cNvSpPr/>
          <p:nvPr/>
        </p:nvSpPr>
        <p:spPr>
          <a:xfrm>
            <a:off x="4831492" y="2067868"/>
            <a:ext cx="3188060" cy="3359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A334E02-3333-4B6A-9F0E-AB683DADB60A}"/>
              </a:ext>
            </a:extLst>
          </p:cNvPr>
          <p:cNvSpPr/>
          <p:nvPr/>
        </p:nvSpPr>
        <p:spPr>
          <a:xfrm>
            <a:off x="4822511" y="3187154"/>
            <a:ext cx="3188060" cy="3359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2FC41A-9BD4-4890-AD18-66A5D0876927}"/>
              </a:ext>
            </a:extLst>
          </p:cNvPr>
          <p:cNvSpPr/>
          <p:nvPr/>
        </p:nvSpPr>
        <p:spPr>
          <a:xfrm>
            <a:off x="4840473" y="4296188"/>
            <a:ext cx="3188060" cy="3359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FD84A8-895A-40FE-8442-16FC48760F41}"/>
              </a:ext>
            </a:extLst>
          </p:cNvPr>
          <p:cNvSpPr/>
          <p:nvPr/>
        </p:nvSpPr>
        <p:spPr>
          <a:xfrm>
            <a:off x="4822511" y="5394970"/>
            <a:ext cx="3188060" cy="3359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F72528-8C7E-4D4A-A925-0509BD0CC11E}"/>
              </a:ext>
            </a:extLst>
          </p:cNvPr>
          <p:cNvSpPr/>
          <p:nvPr/>
        </p:nvSpPr>
        <p:spPr>
          <a:xfrm>
            <a:off x="8460287" y="2403772"/>
            <a:ext cx="3188060" cy="3359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13EEC6D-72B3-4257-B7E8-F3D24A623239}"/>
              </a:ext>
            </a:extLst>
          </p:cNvPr>
          <p:cNvSpPr/>
          <p:nvPr/>
        </p:nvSpPr>
        <p:spPr>
          <a:xfrm>
            <a:off x="8609475" y="3570823"/>
            <a:ext cx="3188060" cy="3359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459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618E11CE-7674-478F-A2B9-64EB628859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687" t="76306" r="22414" b="6424"/>
          <a:stretch/>
        </p:blipFill>
        <p:spPr>
          <a:xfrm>
            <a:off x="8333519" y="1636768"/>
            <a:ext cx="3523671" cy="328383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30E7773-5F09-4845-9C4A-5191C87276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687" t="52584" r="22414" b="21360"/>
          <a:stretch/>
        </p:blipFill>
        <p:spPr>
          <a:xfrm>
            <a:off x="4696816" y="1617286"/>
            <a:ext cx="3586930" cy="50431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3AF902E-73A6-4A82-BB4B-C3B424DC9A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687" t="30677" r="22414" b="45962"/>
          <a:stretch/>
        </p:blipFill>
        <p:spPr>
          <a:xfrm>
            <a:off x="272231" y="1517521"/>
            <a:ext cx="3876869" cy="488728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5C5B221-3BCB-4F69-9512-1FC847D441F9}"/>
              </a:ext>
            </a:extLst>
          </p:cNvPr>
          <p:cNvGrpSpPr/>
          <p:nvPr/>
        </p:nvGrpSpPr>
        <p:grpSpPr>
          <a:xfrm>
            <a:off x="5062688" y="1208524"/>
            <a:ext cx="2725667" cy="461665"/>
            <a:chOff x="930797" y="319018"/>
            <a:chExt cx="2725667" cy="4616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9D59E3-0D87-44FC-A0DE-0CF80BC21CCA}"/>
                </a:ext>
              </a:extLst>
            </p:cNvPr>
            <p:cNvSpPr txBox="1"/>
            <p:nvPr/>
          </p:nvSpPr>
          <p:spPr>
            <a:xfrm>
              <a:off x="930797" y="319018"/>
              <a:ext cx="440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/>
                <a:t>x</a:t>
              </a:r>
              <a:r>
                <a:rPr lang="en-US" sz="2400" b="1" i="1" baseline="-25000" dirty="0"/>
                <a:t>1</a:t>
              </a:r>
              <a:r>
                <a:rPr lang="en-US" dirty="0"/>
                <a:t>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CA2A7FD-6549-4D5B-B613-A82AF29DEFE2}"/>
                    </a:ext>
                  </a:extLst>
                </p:cNvPr>
                <p:cNvSpPr txBox="1"/>
                <p:nvPr/>
              </p:nvSpPr>
              <p:spPr>
                <a:xfrm>
                  <a:off x="2045969" y="394980"/>
                  <a:ext cx="328616" cy="3608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sz="2400" b="1" baseline="-25000" dirty="0"/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CA2A7FD-6549-4D5B-B613-A82AF29DEF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5969" y="394980"/>
                  <a:ext cx="328616" cy="360804"/>
                </a:xfrm>
                <a:prstGeom prst="rect">
                  <a:avLst/>
                </a:prstGeom>
                <a:blipFill>
                  <a:blip r:embed="rId3"/>
                  <a:stretch>
                    <a:fillRect l="-16667" r="-14815" b="-203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D0F79B0-751C-41EF-8690-BB8B6E02A78C}"/>
                    </a:ext>
                  </a:extLst>
                </p:cNvPr>
                <p:cNvSpPr txBox="1"/>
                <p:nvPr/>
              </p:nvSpPr>
              <p:spPr>
                <a:xfrm>
                  <a:off x="3026483" y="394980"/>
                  <a:ext cx="629981" cy="3608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sz="2400" b="1" baseline="-25000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D0F79B0-751C-41EF-8690-BB8B6E02A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6483" y="394980"/>
                  <a:ext cx="629981" cy="360804"/>
                </a:xfrm>
                <a:prstGeom prst="rect">
                  <a:avLst/>
                </a:prstGeom>
                <a:blipFill>
                  <a:blip r:embed="rId4"/>
                  <a:stretch>
                    <a:fillRect l="-8654" r="-6731" b="-203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2F9807D-487A-4773-9E5F-2E69D1826135}"/>
              </a:ext>
            </a:extLst>
          </p:cNvPr>
          <p:cNvGrpSpPr/>
          <p:nvPr/>
        </p:nvGrpSpPr>
        <p:grpSpPr>
          <a:xfrm>
            <a:off x="954277" y="1180521"/>
            <a:ext cx="2725666" cy="461665"/>
            <a:chOff x="930797" y="319018"/>
            <a:chExt cx="2725666" cy="4616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27EB34-9F0F-4BDC-8A8F-98750A2363CE}"/>
                </a:ext>
              </a:extLst>
            </p:cNvPr>
            <p:cNvSpPr txBox="1"/>
            <p:nvPr/>
          </p:nvSpPr>
          <p:spPr>
            <a:xfrm>
              <a:off x="930797" y="319018"/>
              <a:ext cx="440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/>
                <a:t>x</a:t>
              </a:r>
              <a:r>
                <a:rPr lang="en-US" sz="2400" b="1" i="1" baseline="-25000" dirty="0"/>
                <a:t>1</a:t>
              </a:r>
              <a:r>
                <a:rPr lang="en-US" dirty="0"/>
                <a:t>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10C5BD5-41F2-4C9A-887F-BABEE52EE070}"/>
                    </a:ext>
                  </a:extLst>
                </p:cNvPr>
                <p:cNvSpPr txBox="1"/>
                <p:nvPr/>
              </p:nvSpPr>
              <p:spPr>
                <a:xfrm>
                  <a:off x="2045969" y="394980"/>
                  <a:ext cx="328616" cy="3608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sz="2400" b="1" baseline="-25000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10C5BD5-41F2-4C9A-887F-BABEE52EE0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5969" y="394980"/>
                  <a:ext cx="328616" cy="360804"/>
                </a:xfrm>
                <a:prstGeom prst="rect">
                  <a:avLst/>
                </a:prstGeom>
                <a:blipFill>
                  <a:blip r:embed="rId5"/>
                  <a:stretch>
                    <a:fillRect l="-16667" r="-14815" b="-22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9F00D21-CD9E-4C9F-A481-FD03B5D6FBB9}"/>
                    </a:ext>
                  </a:extLst>
                </p:cNvPr>
                <p:cNvSpPr txBox="1"/>
                <p:nvPr/>
              </p:nvSpPr>
              <p:spPr>
                <a:xfrm>
                  <a:off x="3026483" y="394980"/>
                  <a:ext cx="629980" cy="3608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sz="2400" b="1" baseline="-25000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9F00D21-CD9E-4C9F-A481-FD03B5D6FB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6483" y="394980"/>
                  <a:ext cx="629980" cy="360804"/>
                </a:xfrm>
                <a:prstGeom prst="rect">
                  <a:avLst/>
                </a:prstGeom>
                <a:blipFill>
                  <a:blip r:embed="rId6"/>
                  <a:stretch>
                    <a:fillRect l="-8654" r="-6731" b="-22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73198C-D751-4716-8F06-67CD0329A12E}"/>
              </a:ext>
            </a:extLst>
          </p:cNvPr>
          <p:cNvGrpSpPr/>
          <p:nvPr/>
        </p:nvGrpSpPr>
        <p:grpSpPr>
          <a:xfrm>
            <a:off x="8759717" y="1180520"/>
            <a:ext cx="2725667" cy="461665"/>
            <a:chOff x="930797" y="319018"/>
            <a:chExt cx="2725667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DEF090-3ACE-4552-9BA2-E80961A38829}"/>
                </a:ext>
              </a:extLst>
            </p:cNvPr>
            <p:cNvSpPr txBox="1"/>
            <p:nvPr/>
          </p:nvSpPr>
          <p:spPr>
            <a:xfrm>
              <a:off x="930797" y="319018"/>
              <a:ext cx="440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/>
                <a:t>x</a:t>
              </a:r>
              <a:r>
                <a:rPr lang="en-US" sz="2400" b="1" i="1" baseline="-25000" dirty="0"/>
                <a:t>1</a:t>
              </a:r>
              <a:r>
                <a:rPr lang="en-US" dirty="0"/>
                <a:t>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D1AE8EF-0AB4-438C-ADD2-561F379E87CF}"/>
                    </a:ext>
                  </a:extLst>
                </p:cNvPr>
                <p:cNvSpPr txBox="1"/>
                <p:nvPr/>
              </p:nvSpPr>
              <p:spPr>
                <a:xfrm>
                  <a:off x="2045969" y="394980"/>
                  <a:ext cx="318998" cy="3608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b="1" baseline="-25000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D1AE8EF-0AB4-438C-ADD2-561F379E87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5969" y="394980"/>
                  <a:ext cx="318998" cy="360804"/>
                </a:xfrm>
                <a:prstGeom prst="rect">
                  <a:avLst/>
                </a:prstGeom>
                <a:blipFill>
                  <a:blip r:embed="rId7"/>
                  <a:stretch>
                    <a:fillRect l="-17308" r="-13462" b="-22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868EA80-DAC1-4856-B3DD-120CE94A3AA7}"/>
                    </a:ext>
                  </a:extLst>
                </p:cNvPr>
                <p:cNvSpPr txBox="1"/>
                <p:nvPr/>
              </p:nvSpPr>
              <p:spPr>
                <a:xfrm>
                  <a:off x="3026483" y="394980"/>
                  <a:ext cx="629981" cy="3608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sz="2400" b="1" baseline="-25000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868EA80-DAC1-4856-B3DD-120CE94A3A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6483" y="394980"/>
                  <a:ext cx="629981" cy="360804"/>
                </a:xfrm>
                <a:prstGeom prst="rect">
                  <a:avLst/>
                </a:prstGeom>
                <a:blipFill>
                  <a:blip r:embed="rId8"/>
                  <a:stretch>
                    <a:fillRect l="-8738" r="-6796" b="-22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72F7203-3AEE-4006-B408-F65D55E36FC1}"/>
              </a:ext>
            </a:extLst>
          </p:cNvPr>
          <p:cNvSpPr txBox="1"/>
          <p:nvPr/>
        </p:nvSpPr>
        <p:spPr>
          <a:xfrm>
            <a:off x="1769367" y="157041"/>
            <a:ext cx="86532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Approximate values of </a:t>
            </a:r>
            <a:r>
              <a:rPr lang="en-US" sz="2400" b="1" i="1" dirty="0"/>
              <a:t>x1 </a:t>
            </a:r>
            <a:r>
              <a:rPr lang="en-US" sz="2400" b="1" dirty="0"/>
              <a:t>for different values of </a:t>
            </a:r>
            <a:r>
              <a:rPr lang="en-US" sz="2400" b="1" i="1" dirty="0"/>
              <a:t>Epsilon0 (p. 1 of x)</a:t>
            </a:r>
          </a:p>
          <a:p>
            <a:pPr algn="ctr"/>
            <a:r>
              <a:rPr lang="en-US" sz="2400" i="1" dirty="0"/>
              <a:t>(Finer Resolution Detail)</a:t>
            </a:r>
            <a:endParaRPr lang="en-US" sz="2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0A1E8A-4706-465E-981B-6DB4ACD96BFB}"/>
              </a:ext>
            </a:extLst>
          </p:cNvPr>
          <p:cNvSpPr/>
          <p:nvPr/>
        </p:nvSpPr>
        <p:spPr>
          <a:xfrm>
            <a:off x="429394" y="2960300"/>
            <a:ext cx="3584391" cy="51896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2FDFAA5-7B97-486A-BF37-9C106FE9C02F}"/>
              </a:ext>
            </a:extLst>
          </p:cNvPr>
          <p:cNvSpPr/>
          <p:nvPr/>
        </p:nvSpPr>
        <p:spPr>
          <a:xfrm>
            <a:off x="438215" y="4241922"/>
            <a:ext cx="3575571" cy="31530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3E0F4C-7208-4EAA-B5DF-F87B209840BD}"/>
              </a:ext>
            </a:extLst>
          </p:cNvPr>
          <p:cNvSpPr/>
          <p:nvPr/>
        </p:nvSpPr>
        <p:spPr>
          <a:xfrm>
            <a:off x="475418" y="5004575"/>
            <a:ext cx="3538369" cy="3359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5362A7-0014-4DC3-B4DA-EE4A411CE521}"/>
              </a:ext>
            </a:extLst>
          </p:cNvPr>
          <p:cNvSpPr/>
          <p:nvPr/>
        </p:nvSpPr>
        <p:spPr>
          <a:xfrm>
            <a:off x="514646" y="5787824"/>
            <a:ext cx="3538370" cy="6169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A334E02-3333-4B6A-9F0E-AB683DADB60A}"/>
              </a:ext>
            </a:extLst>
          </p:cNvPr>
          <p:cNvSpPr/>
          <p:nvPr/>
        </p:nvSpPr>
        <p:spPr>
          <a:xfrm>
            <a:off x="4796591" y="2783112"/>
            <a:ext cx="3392984" cy="3359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2FC41A-9BD4-4890-AD18-66A5D0876927}"/>
              </a:ext>
            </a:extLst>
          </p:cNvPr>
          <p:cNvSpPr/>
          <p:nvPr/>
        </p:nvSpPr>
        <p:spPr>
          <a:xfrm>
            <a:off x="4840472" y="4296187"/>
            <a:ext cx="3349103" cy="49243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13EEC6D-72B3-4257-B7E8-F3D24A623239}"/>
              </a:ext>
            </a:extLst>
          </p:cNvPr>
          <p:cNvSpPr/>
          <p:nvPr/>
        </p:nvSpPr>
        <p:spPr>
          <a:xfrm>
            <a:off x="8547628" y="3970888"/>
            <a:ext cx="3309562" cy="58634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A300F43-D999-42C5-807D-9777434A2709}"/>
              </a:ext>
            </a:extLst>
          </p:cNvPr>
          <p:cNvSpPr/>
          <p:nvPr/>
        </p:nvSpPr>
        <p:spPr>
          <a:xfrm>
            <a:off x="441561" y="3523058"/>
            <a:ext cx="3584391" cy="51896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ED1CAC7-4D3A-4BC1-A8AA-F881AB4667B4}"/>
              </a:ext>
            </a:extLst>
          </p:cNvPr>
          <p:cNvSpPr/>
          <p:nvPr/>
        </p:nvSpPr>
        <p:spPr>
          <a:xfrm>
            <a:off x="8487185" y="1627209"/>
            <a:ext cx="3349103" cy="49243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04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C7515740-E07A-473B-AE51-9649A945AF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806" t="74728" r="22387" b="6608"/>
          <a:stretch/>
        </p:blipFill>
        <p:spPr>
          <a:xfrm>
            <a:off x="8372120" y="1617286"/>
            <a:ext cx="3541129" cy="359012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6855444-B39A-44A1-A0AA-96643F2CA2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806" t="54888" r="20869" b="22567"/>
          <a:stretch/>
        </p:blipFill>
        <p:spPr>
          <a:xfrm>
            <a:off x="4584523" y="1650589"/>
            <a:ext cx="4032037" cy="444869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27D45FB-F533-4106-8393-C2D5656E09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806" t="30152" r="20869" b="43699"/>
          <a:stretch/>
        </p:blipFill>
        <p:spPr>
          <a:xfrm>
            <a:off x="475408" y="1681917"/>
            <a:ext cx="3683539" cy="471393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5C5B221-3BCB-4F69-9512-1FC847D441F9}"/>
              </a:ext>
            </a:extLst>
          </p:cNvPr>
          <p:cNvGrpSpPr/>
          <p:nvPr/>
        </p:nvGrpSpPr>
        <p:grpSpPr>
          <a:xfrm>
            <a:off x="5062688" y="1208524"/>
            <a:ext cx="2725667" cy="461665"/>
            <a:chOff x="930797" y="319018"/>
            <a:chExt cx="2725667" cy="4616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9D59E3-0D87-44FC-A0DE-0CF80BC21CCA}"/>
                </a:ext>
              </a:extLst>
            </p:cNvPr>
            <p:cNvSpPr txBox="1"/>
            <p:nvPr/>
          </p:nvSpPr>
          <p:spPr>
            <a:xfrm>
              <a:off x="930797" y="319018"/>
              <a:ext cx="440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/>
                <a:t>x</a:t>
              </a:r>
              <a:r>
                <a:rPr lang="en-US" sz="2400" b="1" i="1" baseline="-25000" dirty="0"/>
                <a:t>1</a:t>
              </a:r>
              <a:r>
                <a:rPr lang="en-US" dirty="0"/>
                <a:t>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CA2A7FD-6549-4D5B-B613-A82AF29DEFE2}"/>
                    </a:ext>
                  </a:extLst>
                </p:cNvPr>
                <p:cNvSpPr txBox="1"/>
                <p:nvPr/>
              </p:nvSpPr>
              <p:spPr>
                <a:xfrm>
                  <a:off x="2045969" y="394980"/>
                  <a:ext cx="328616" cy="3608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sz="2400" b="1" baseline="-25000" dirty="0"/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CA2A7FD-6549-4D5B-B613-A82AF29DEF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5969" y="394980"/>
                  <a:ext cx="328616" cy="360804"/>
                </a:xfrm>
                <a:prstGeom prst="rect">
                  <a:avLst/>
                </a:prstGeom>
                <a:blipFill>
                  <a:blip r:embed="rId3"/>
                  <a:stretch>
                    <a:fillRect l="-16667" r="-14815" b="-203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D0F79B0-751C-41EF-8690-BB8B6E02A78C}"/>
                    </a:ext>
                  </a:extLst>
                </p:cNvPr>
                <p:cNvSpPr txBox="1"/>
                <p:nvPr/>
              </p:nvSpPr>
              <p:spPr>
                <a:xfrm>
                  <a:off x="3026483" y="394980"/>
                  <a:ext cx="629981" cy="3608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sz="2400" b="1" baseline="-25000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D0F79B0-751C-41EF-8690-BB8B6E02A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6483" y="394980"/>
                  <a:ext cx="629981" cy="360804"/>
                </a:xfrm>
                <a:prstGeom prst="rect">
                  <a:avLst/>
                </a:prstGeom>
                <a:blipFill>
                  <a:blip r:embed="rId4"/>
                  <a:stretch>
                    <a:fillRect l="-8654" r="-6731" b="-203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2F9807D-487A-4773-9E5F-2E69D1826135}"/>
              </a:ext>
            </a:extLst>
          </p:cNvPr>
          <p:cNvGrpSpPr/>
          <p:nvPr/>
        </p:nvGrpSpPr>
        <p:grpSpPr>
          <a:xfrm>
            <a:off x="954277" y="1180521"/>
            <a:ext cx="2725666" cy="461665"/>
            <a:chOff x="930797" y="319018"/>
            <a:chExt cx="2725666" cy="4616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27EB34-9F0F-4BDC-8A8F-98750A2363CE}"/>
                </a:ext>
              </a:extLst>
            </p:cNvPr>
            <p:cNvSpPr txBox="1"/>
            <p:nvPr/>
          </p:nvSpPr>
          <p:spPr>
            <a:xfrm>
              <a:off x="930797" y="319018"/>
              <a:ext cx="440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/>
                <a:t>x</a:t>
              </a:r>
              <a:r>
                <a:rPr lang="en-US" sz="2400" b="1" i="1" baseline="-25000" dirty="0"/>
                <a:t>1</a:t>
              </a:r>
              <a:r>
                <a:rPr lang="en-US" dirty="0"/>
                <a:t>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10C5BD5-41F2-4C9A-887F-BABEE52EE070}"/>
                    </a:ext>
                  </a:extLst>
                </p:cNvPr>
                <p:cNvSpPr txBox="1"/>
                <p:nvPr/>
              </p:nvSpPr>
              <p:spPr>
                <a:xfrm>
                  <a:off x="2045969" y="394980"/>
                  <a:ext cx="328616" cy="3608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sz="2400" b="1" baseline="-25000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10C5BD5-41F2-4C9A-887F-BABEE52EE0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5969" y="394980"/>
                  <a:ext cx="328616" cy="360804"/>
                </a:xfrm>
                <a:prstGeom prst="rect">
                  <a:avLst/>
                </a:prstGeom>
                <a:blipFill>
                  <a:blip r:embed="rId5"/>
                  <a:stretch>
                    <a:fillRect l="-16667" r="-14815" b="-22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9F00D21-CD9E-4C9F-A481-FD03B5D6FBB9}"/>
                    </a:ext>
                  </a:extLst>
                </p:cNvPr>
                <p:cNvSpPr txBox="1"/>
                <p:nvPr/>
              </p:nvSpPr>
              <p:spPr>
                <a:xfrm>
                  <a:off x="3026483" y="394980"/>
                  <a:ext cx="629980" cy="3608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sz="2400" b="1" baseline="-25000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9F00D21-CD9E-4C9F-A481-FD03B5D6FB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6483" y="394980"/>
                  <a:ext cx="629980" cy="360804"/>
                </a:xfrm>
                <a:prstGeom prst="rect">
                  <a:avLst/>
                </a:prstGeom>
                <a:blipFill>
                  <a:blip r:embed="rId6"/>
                  <a:stretch>
                    <a:fillRect l="-8654" r="-6731" b="-22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73198C-D751-4716-8F06-67CD0329A12E}"/>
              </a:ext>
            </a:extLst>
          </p:cNvPr>
          <p:cNvGrpSpPr/>
          <p:nvPr/>
        </p:nvGrpSpPr>
        <p:grpSpPr>
          <a:xfrm>
            <a:off x="8759717" y="1180520"/>
            <a:ext cx="2725667" cy="461665"/>
            <a:chOff x="930797" y="319018"/>
            <a:chExt cx="2725667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DEF090-3ACE-4552-9BA2-E80961A38829}"/>
                </a:ext>
              </a:extLst>
            </p:cNvPr>
            <p:cNvSpPr txBox="1"/>
            <p:nvPr/>
          </p:nvSpPr>
          <p:spPr>
            <a:xfrm>
              <a:off x="930797" y="319018"/>
              <a:ext cx="440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/>
                <a:t>x</a:t>
              </a:r>
              <a:r>
                <a:rPr lang="en-US" sz="2400" b="1" i="1" baseline="-25000" dirty="0"/>
                <a:t>1</a:t>
              </a:r>
              <a:r>
                <a:rPr lang="en-US" dirty="0"/>
                <a:t>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D1AE8EF-0AB4-438C-ADD2-561F379E87CF}"/>
                    </a:ext>
                  </a:extLst>
                </p:cNvPr>
                <p:cNvSpPr txBox="1"/>
                <p:nvPr/>
              </p:nvSpPr>
              <p:spPr>
                <a:xfrm>
                  <a:off x="2045969" y="394980"/>
                  <a:ext cx="318998" cy="3608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b="1" baseline="-25000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D1AE8EF-0AB4-438C-ADD2-561F379E87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5969" y="394980"/>
                  <a:ext cx="318998" cy="360804"/>
                </a:xfrm>
                <a:prstGeom prst="rect">
                  <a:avLst/>
                </a:prstGeom>
                <a:blipFill>
                  <a:blip r:embed="rId7"/>
                  <a:stretch>
                    <a:fillRect l="-17308" r="-13462" b="-22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868EA80-DAC1-4856-B3DD-120CE94A3AA7}"/>
                    </a:ext>
                  </a:extLst>
                </p:cNvPr>
                <p:cNvSpPr txBox="1"/>
                <p:nvPr/>
              </p:nvSpPr>
              <p:spPr>
                <a:xfrm>
                  <a:off x="3026483" y="394980"/>
                  <a:ext cx="629981" cy="3608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sz="2400" b="1" baseline="-25000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868EA80-DAC1-4856-B3DD-120CE94A3A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6483" y="394980"/>
                  <a:ext cx="629981" cy="360804"/>
                </a:xfrm>
                <a:prstGeom prst="rect">
                  <a:avLst/>
                </a:prstGeom>
                <a:blipFill>
                  <a:blip r:embed="rId8"/>
                  <a:stretch>
                    <a:fillRect l="-8738" r="-6796" b="-22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72F7203-3AEE-4006-B408-F65D55E36FC1}"/>
              </a:ext>
            </a:extLst>
          </p:cNvPr>
          <p:cNvSpPr txBox="1"/>
          <p:nvPr/>
        </p:nvSpPr>
        <p:spPr>
          <a:xfrm>
            <a:off x="2398065" y="293203"/>
            <a:ext cx="8653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Approximate values of </a:t>
            </a:r>
            <a:r>
              <a:rPr lang="en-US" sz="2400" b="1" i="1" dirty="0"/>
              <a:t>x1 </a:t>
            </a:r>
            <a:r>
              <a:rPr lang="en-US" sz="2400" b="1" dirty="0"/>
              <a:t>for different values of </a:t>
            </a:r>
            <a:r>
              <a:rPr lang="en-US" sz="2400" b="1" i="1" dirty="0"/>
              <a:t>Epsilon0 (p. 2 of x)</a:t>
            </a:r>
            <a:endParaRPr lang="en-US" sz="2400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A334E02-3333-4B6A-9F0E-AB683DADB60A}"/>
              </a:ext>
            </a:extLst>
          </p:cNvPr>
          <p:cNvSpPr/>
          <p:nvPr/>
        </p:nvSpPr>
        <p:spPr>
          <a:xfrm>
            <a:off x="4729068" y="3552499"/>
            <a:ext cx="3392984" cy="58634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13EEC6D-72B3-4257-B7E8-F3D24A623239}"/>
              </a:ext>
            </a:extLst>
          </p:cNvPr>
          <p:cNvSpPr/>
          <p:nvPr/>
        </p:nvSpPr>
        <p:spPr>
          <a:xfrm>
            <a:off x="8526162" y="4453291"/>
            <a:ext cx="3387087" cy="51896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A300F43-D999-42C5-807D-9777434A2709}"/>
              </a:ext>
            </a:extLst>
          </p:cNvPr>
          <p:cNvSpPr/>
          <p:nvPr/>
        </p:nvSpPr>
        <p:spPr>
          <a:xfrm>
            <a:off x="429396" y="4453291"/>
            <a:ext cx="3584391" cy="51896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281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8D0A412E-F196-47E6-95AF-F2D7E80D7D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687" t="32015" r="21490" b="42725"/>
          <a:stretch/>
        </p:blipFill>
        <p:spPr>
          <a:xfrm>
            <a:off x="4651777" y="1397170"/>
            <a:ext cx="3663957" cy="468321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C205AC6-BD2A-421E-8F25-584E75C7D9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687" t="65534" r="21490" b="5945"/>
          <a:stretch/>
        </p:blipFill>
        <p:spPr>
          <a:xfrm>
            <a:off x="8495449" y="1451807"/>
            <a:ext cx="3297451" cy="47586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36C37C8-45B2-4714-B589-C73B6EDF05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687" t="42440" r="22413" b="31232"/>
          <a:stretch/>
        </p:blipFill>
        <p:spPr>
          <a:xfrm>
            <a:off x="380480" y="1451809"/>
            <a:ext cx="3688269" cy="523926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5C5B221-3BCB-4F69-9512-1FC847D441F9}"/>
              </a:ext>
            </a:extLst>
          </p:cNvPr>
          <p:cNvGrpSpPr/>
          <p:nvPr/>
        </p:nvGrpSpPr>
        <p:grpSpPr>
          <a:xfrm>
            <a:off x="5062688" y="862528"/>
            <a:ext cx="2725667" cy="461665"/>
            <a:chOff x="930797" y="319018"/>
            <a:chExt cx="2725667" cy="4616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9D59E3-0D87-44FC-A0DE-0CF80BC21CCA}"/>
                </a:ext>
              </a:extLst>
            </p:cNvPr>
            <p:cNvSpPr txBox="1"/>
            <p:nvPr/>
          </p:nvSpPr>
          <p:spPr>
            <a:xfrm>
              <a:off x="930797" y="319018"/>
              <a:ext cx="440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/>
                <a:t>x</a:t>
              </a:r>
              <a:r>
                <a:rPr lang="en-US" sz="2400" b="1" i="1" baseline="-25000" dirty="0"/>
                <a:t>1</a:t>
              </a:r>
              <a:r>
                <a:rPr lang="en-US" dirty="0"/>
                <a:t>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CA2A7FD-6549-4D5B-B613-A82AF29DEFE2}"/>
                    </a:ext>
                  </a:extLst>
                </p:cNvPr>
                <p:cNvSpPr txBox="1"/>
                <p:nvPr/>
              </p:nvSpPr>
              <p:spPr>
                <a:xfrm>
                  <a:off x="2045969" y="394980"/>
                  <a:ext cx="328616" cy="3608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sz="2400" b="1" baseline="-25000" dirty="0"/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CA2A7FD-6549-4D5B-B613-A82AF29DEF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5969" y="394980"/>
                  <a:ext cx="328616" cy="360804"/>
                </a:xfrm>
                <a:prstGeom prst="rect">
                  <a:avLst/>
                </a:prstGeom>
                <a:blipFill>
                  <a:blip r:embed="rId4"/>
                  <a:stretch>
                    <a:fillRect l="-16667" r="-14815" b="-203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D0F79B0-751C-41EF-8690-BB8B6E02A78C}"/>
                    </a:ext>
                  </a:extLst>
                </p:cNvPr>
                <p:cNvSpPr txBox="1"/>
                <p:nvPr/>
              </p:nvSpPr>
              <p:spPr>
                <a:xfrm>
                  <a:off x="3026483" y="394980"/>
                  <a:ext cx="629981" cy="3608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sz="2400" b="1" baseline="-25000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D0F79B0-751C-41EF-8690-BB8B6E02A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6483" y="394980"/>
                  <a:ext cx="629981" cy="360804"/>
                </a:xfrm>
                <a:prstGeom prst="rect">
                  <a:avLst/>
                </a:prstGeom>
                <a:blipFill>
                  <a:blip r:embed="rId5"/>
                  <a:stretch>
                    <a:fillRect l="-8654" r="-6731" b="-203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2F9807D-487A-4773-9E5F-2E69D1826135}"/>
              </a:ext>
            </a:extLst>
          </p:cNvPr>
          <p:cNvGrpSpPr/>
          <p:nvPr/>
        </p:nvGrpSpPr>
        <p:grpSpPr>
          <a:xfrm>
            <a:off x="954277" y="834525"/>
            <a:ext cx="2725666" cy="461665"/>
            <a:chOff x="930797" y="319018"/>
            <a:chExt cx="2725666" cy="4616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27EB34-9F0F-4BDC-8A8F-98750A2363CE}"/>
                </a:ext>
              </a:extLst>
            </p:cNvPr>
            <p:cNvSpPr txBox="1"/>
            <p:nvPr/>
          </p:nvSpPr>
          <p:spPr>
            <a:xfrm>
              <a:off x="930797" y="319018"/>
              <a:ext cx="440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/>
                <a:t>x</a:t>
              </a:r>
              <a:r>
                <a:rPr lang="en-US" sz="2400" b="1" i="1" baseline="-25000" dirty="0"/>
                <a:t>1</a:t>
              </a:r>
              <a:r>
                <a:rPr lang="en-US" dirty="0"/>
                <a:t>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10C5BD5-41F2-4C9A-887F-BABEE52EE070}"/>
                    </a:ext>
                  </a:extLst>
                </p:cNvPr>
                <p:cNvSpPr txBox="1"/>
                <p:nvPr/>
              </p:nvSpPr>
              <p:spPr>
                <a:xfrm>
                  <a:off x="2045969" y="394980"/>
                  <a:ext cx="328616" cy="3608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sz="2400" b="1" baseline="-25000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10C5BD5-41F2-4C9A-887F-BABEE52EE0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5969" y="394980"/>
                  <a:ext cx="328616" cy="360804"/>
                </a:xfrm>
                <a:prstGeom prst="rect">
                  <a:avLst/>
                </a:prstGeom>
                <a:blipFill>
                  <a:blip r:embed="rId6"/>
                  <a:stretch>
                    <a:fillRect l="-16667" r="-14815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9F00D21-CD9E-4C9F-A481-FD03B5D6FBB9}"/>
                    </a:ext>
                  </a:extLst>
                </p:cNvPr>
                <p:cNvSpPr txBox="1"/>
                <p:nvPr/>
              </p:nvSpPr>
              <p:spPr>
                <a:xfrm>
                  <a:off x="3026483" y="394980"/>
                  <a:ext cx="629980" cy="3608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sz="2400" b="1" baseline="-25000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9F00D21-CD9E-4C9F-A481-FD03B5D6FB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6483" y="394980"/>
                  <a:ext cx="629980" cy="360804"/>
                </a:xfrm>
                <a:prstGeom prst="rect">
                  <a:avLst/>
                </a:prstGeom>
                <a:blipFill>
                  <a:blip r:embed="rId7"/>
                  <a:stretch>
                    <a:fillRect l="-8654" r="-6731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73198C-D751-4716-8F06-67CD0329A12E}"/>
              </a:ext>
            </a:extLst>
          </p:cNvPr>
          <p:cNvGrpSpPr/>
          <p:nvPr/>
        </p:nvGrpSpPr>
        <p:grpSpPr>
          <a:xfrm>
            <a:off x="8759717" y="834524"/>
            <a:ext cx="2725667" cy="461665"/>
            <a:chOff x="930797" y="319018"/>
            <a:chExt cx="2725667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DEF090-3ACE-4552-9BA2-E80961A38829}"/>
                </a:ext>
              </a:extLst>
            </p:cNvPr>
            <p:cNvSpPr txBox="1"/>
            <p:nvPr/>
          </p:nvSpPr>
          <p:spPr>
            <a:xfrm>
              <a:off x="930797" y="319018"/>
              <a:ext cx="440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/>
                <a:t>x</a:t>
              </a:r>
              <a:r>
                <a:rPr lang="en-US" sz="2400" b="1" i="1" baseline="-25000" dirty="0"/>
                <a:t>1</a:t>
              </a:r>
              <a:r>
                <a:rPr lang="en-US" dirty="0"/>
                <a:t>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D1AE8EF-0AB4-438C-ADD2-561F379E87CF}"/>
                    </a:ext>
                  </a:extLst>
                </p:cNvPr>
                <p:cNvSpPr txBox="1"/>
                <p:nvPr/>
              </p:nvSpPr>
              <p:spPr>
                <a:xfrm>
                  <a:off x="2045969" y="394980"/>
                  <a:ext cx="318998" cy="3608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b="1" baseline="-25000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D1AE8EF-0AB4-438C-ADD2-561F379E87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5969" y="394980"/>
                  <a:ext cx="318998" cy="360804"/>
                </a:xfrm>
                <a:prstGeom prst="rect">
                  <a:avLst/>
                </a:prstGeom>
                <a:blipFill>
                  <a:blip r:embed="rId8"/>
                  <a:stretch>
                    <a:fillRect l="-17308" r="-13462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868EA80-DAC1-4856-B3DD-120CE94A3AA7}"/>
                    </a:ext>
                  </a:extLst>
                </p:cNvPr>
                <p:cNvSpPr txBox="1"/>
                <p:nvPr/>
              </p:nvSpPr>
              <p:spPr>
                <a:xfrm>
                  <a:off x="3026483" y="394980"/>
                  <a:ext cx="629981" cy="3608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sz="2400" b="1" baseline="-25000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868EA80-DAC1-4856-B3DD-120CE94A3A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6483" y="394980"/>
                  <a:ext cx="629981" cy="360804"/>
                </a:xfrm>
                <a:prstGeom prst="rect">
                  <a:avLst/>
                </a:prstGeom>
                <a:blipFill>
                  <a:blip r:embed="rId9"/>
                  <a:stretch>
                    <a:fillRect l="-8738" r="-6796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72F7203-3AEE-4006-B408-F65D55E36FC1}"/>
              </a:ext>
            </a:extLst>
          </p:cNvPr>
          <p:cNvSpPr txBox="1"/>
          <p:nvPr/>
        </p:nvSpPr>
        <p:spPr>
          <a:xfrm>
            <a:off x="2398065" y="293203"/>
            <a:ext cx="8653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Approximate values of </a:t>
            </a:r>
            <a:r>
              <a:rPr lang="en-US" sz="2400" b="1" i="1" dirty="0"/>
              <a:t>x1 </a:t>
            </a:r>
            <a:r>
              <a:rPr lang="en-US" sz="2400" b="1" dirty="0"/>
              <a:t>for different values of </a:t>
            </a:r>
            <a:r>
              <a:rPr lang="en-US" sz="2400" b="1" i="1" dirty="0"/>
              <a:t>Epsilon0 (p. 3 of x)</a:t>
            </a:r>
            <a:endParaRPr lang="en-US" sz="24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04A7EA-EF81-4EF7-96D0-63A8238FF393}"/>
              </a:ext>
            </a:extLst>
          </p:cNvPr>
          <p:cNvSpPr/>
          <p:nvPr/>
        </p:nvSpPr>
        <p:spPr>
          <a:xfrm>
            <a:off x="8626818" y="4622800"/>
            <a:ext cx="3297451" cy="5017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5362A7-0014-4DC3-B4DA-EE4A411CE521}"/>
              </a:ext>
            </a:extLst>
          </p:cNvPr>
          <p:cNvSpPr/>
          <p:nvPr/>
        </p:nvSpPr>
        <p:spPr>
          <a:xfrm>
            <a:off x="442907" y="6210502"/>
            <a:ext cx="3514709" cy="4805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A334E02-3333-4B6A-9F0E-AB683DADB60A}"/>
              </a:ext>
            </a:extLst>
          </p:cNvPr>
          <p:cNvSpPr/>
          <p:nvPr/>
        </p:nvSpPr>
        <p:spPr>
          <a:xfrm>
            <a:off x="4822511" y="3187153"/>
            <a:ext cx="3206022" cy="38366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150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59E55C-5491-4622-9D73-126E4D89A4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220" t="30270" r="21448" b="46816"/>
          <a:stretch/>
        </p:blipFill>
        <p:spPr>
          <a:xfrm>
            <a:off x="8330237" y="1437396"/>
            <a:ext cx="3890612" cy="43607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7337F4-27A3-497D-953D-44360C54E1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687" t="48320" r="22002" b="25355"/>
          <a:stretch/>
        </p:blipFill>
        <p:spPr>
          <a:xfrm>
            <a:off x="4675186" y="1431853"/>
            <a:ext cx="3803341" cy="524711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DF2B487-5F2F-45FB-BBFE-705CE2498E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687" t="42616" r="22323" b="29828"/>
          <a:stretch/>
        </p:blipFill>
        <p:spPr>
          <a:xfrm>
            <a:off x="645355" y="1443956"/>
            <a:ext cx="3552019" cy="524711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5C5B221-3BCB-4F69-9512-1FC847D441F9}"/>
              </a:ext>
            </a:extLst>
          </p:cNvPr>
          <p:cNvGrpSpPr/>
          <p:nvPr/>
        </p:nvGrpSpPr>
        <p:grpSpPr>
          <a:xfrm>
            <a:off x="5062688" y="862528"/>
            <a:ext cx="2725667" cy="461665"/>
            <a:chOff x="930797" y="319018"/>
            <a:chExt cx="2725667" cy="4616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9D59E3-0D87-44FC-A0DE-0CF80BC21CCA}"/>
                </a:ext>
              </a:extLst>
            </p:cNvPr>
            <p:cNvSpPr txBox="1"/>
            <p:nvPr/>
          </p:nvSpPr>
          <p:spPr>
            <a:xfrm>
              <a:off x="930797" y="319018"/>
              <a:ext cx="440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/>
                <a:t>x</a:t>
              </a:r>
              <a:r>
                <a:rPr lang="en-US" sz="2400" b="1" i="1" baseline="-25000" dirty="0"/>
                <a:t>1</a:t>
              </a:r>
              <a:r>
                <a:rPr lang="en-US" dirty="0"/>
                <a:t>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CA2A7FD-6549-4D5B-B613-A82AF29DEFE2}"/>
                    </a:ext>
                  </a:extLst>
                </p:cNvPr>
                <p:cNvSpPr txBox="1"/>
                <p:nvPr/>
              </p:nvSpPr>
              <p:spPr>
                <a:xfrm>
                  <a:off x="2045969" y="394980"/>
                  <a:ext cx="328616" cy="3608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sz="2400" b="1" baseline="-25000" dirty="0"/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CA2A7FD-6549-4D5B-B613-A82AF29DEF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5969" y="394980"/>
                  <a:ext cx="328616" cy="360804"/>
                </a:xfrm>
                <a:prstGeom prst="rect">
                  <a:avLst/>
                </a:prstGeom>
                <a:blipFill>
                  <a:blip r:embed="rId5"/>
                  <a:stretch>
                    <a:fillRect l="-16667" r="-14815" b="-203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D0F79B0-751C-41EF-8690-BB8B6E02A78C}"/>
                    </a:ext>
                  </a:extLst>
                </p:cNvPr>
                <p:cNvSpPr txBox="1"/>
                <p:nvPr/>
              </p:nvSpPr>
              <p:spPr>
                <a:xfrm>
                  <a:off x="3026483" y="394980"/>
                  <a:ext cx="629981" cy="3608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sz="2400" b="1" baseline="-25000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D0F79B0-751C-41EF-8690-BB8B6E02A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6483" y="394980"/>
                  <a:ext cx="629981" cy="360804"/>
                </a:xfrm>
                <a:prstGeom prst="rect">
                  <a:avLst/>
                </a:prstGeom>
                <a:blipFill>
                  <a:blip r:embed="rId6"/>
                  <a:stretch>
                    <a:fillRect l="-8654" r="-6731" b="-203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2F9807D-487A-4773-9E5F-2E69D1826135}"/>
              </a:ext>
            </a:extLst>
          </p:cNvPr>
          <p:cNvGrpSpPr/>
          <p:nvPr/>
        </p:nvGrpSpPr>
        <p:grpSpPr>
          <a:xfrm>
            <a:off x="954277" y="834525"/>
            <a:ext cx="2725666" cy="461665"/>
            <a:chOff x="930797" y="319018"/>
            <a:chExt cx="2725666" cy="4616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27EB34-9F0F-4BDC-8A8F-98750A2363CE}"/>
                </a:ext>
              </a:extLst>
            </p:cNvPr>
            <p:cNvSpPr txBox="1"/>
            <p:nvPr/>
          </p:nvSpPr>
          <p:spPr>
            <a:xfrm>
              <a:off x="930797" y="319018"/>
              <a:ext cx="440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/>
                <a:t>x</a:t>
              </a:r>
              <a:r>
                <a:rPr lang="en-US" sz="2400" b="1" i="1" baseline="-25000" dirty="0"/>
                <a:t>1</a:t>
              </a:r>
              <a:r>
                <a:rPr lang="en-US" dirty="0"/>
                <a:t>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10C5BD5-41F2-4C9A-887F-BABEE52EE070}"/>
                    </a:ext>
                  </a:extLst>
                </p:cNvPr>
                <p:cNvSpPr txBox="1"/>
                <p:nvPr/>
              </p:nvSpPr>
              <p:spPr>
                <a:xfrm>
                  <a:off x="2045969" y="394980"/>
                  <a:ext cx="328616" cy="3608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sz="2400" b="1" baseline="-25000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10C5BD5-41F2-4C9A-887F-BABEE52EE0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5969" y="394980"/>
                  <a:ext cx="328616" cy="360804"/>
                </a:xfrm>
                <a:prstGeom prst="rect">
                  <a:avLst/>
                </a:prstGeom>
                <a:blipFill>
                  <a:blip r:embed="rId7"/>
                  <a:stretch>
                    <a:fillRect l="-16667" r="-14815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9F00D21-CD9E-4C9F-A481-FD03B5D6FBB9}"/>
                    </a:ext>
                  </a:extLst>
                </p:cNvPr>
                <p:cNvSpPr txBox="1"/>
                <p:nvPr/>
              </p:nvSpPr>
              <p:spPr>
                <a:xfrm>
                  <a:off x="3026483" y="394980"/>
                  <a:ext cx="629980" cy="3608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sz="2400" b="1" baseline="-25000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9F00D21-CD9E-4C9F-A481-FD03B5D6FB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6483" y="394980"/>
                  <a:ext cx="629980" cy="360804"/>
                </a:xfrm>
                <a:prstGeom prst="rect">
                  <a:avLst/>
                </a:prstGeom>
                <a:blipFill>
                  <a:blip r:embed="rId8"/>
                  <a:stretch>
                    <a:fillRect l="-8654" r="-6731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73198C-D751-4716-8F06-67CD0329A12E}"/>
              </a:ext>
            </a:extLst>
          </p:cNvPr>
          <p:cNvGrpSpPr/>
          <p:nvPr/>
        </p:nvGrpSpPr>
        <p:grpSpPr>
          <a:xfrm>
            <a:off x="8759717" y="834524"/>
            <a:ext cx="2725667" cy="461665"/>
            <a:chOff x="930797" y="319018"/>
            <a:chExt cx="2725667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DEF090-3ACE-4552-9BA2-E80961A38829}"/>
                </a:ext>
              </a:extLst>
            </p:cNvPr>
            <p:cNvSpPr txBox="1"/>
            <p:nvPr/>
          </p:nvSpPr>
          <p:spPr>
            <a:xfrm>
              <a:off x="930797" y="319018"/>
              <a:ext cx="440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/>
                <a:t>x</a:t>
              </a:r>
              <a:r>
                <a:rPr lang="en-US" sz="2400" b="1" i="1" baseline="-25000" dirty="0"/>
                <a:t>1</a:t>
              </a:r>
              <a:r>
                <a:rPr lang="en-US" dirty="0"/>
                <a:t>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D1AE8EF-0AB4-438C-ADD2-561F379E87CF}"/>
                    </a:ext>
                  </a:extLst>
                </p:cNvPr>
                <p:cNvSpPr txBox="1"/>
                <p:nvPr/>
              </p:nvSpPr>
              <p:spPr>
                <a:xfrm>
                  <a:off x="2045969" y="394980"/>
                  <a:ext cx="318998" cy="3608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b="1" baseline="-25000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D1AE8EF-0AB4-438C-ADD2-561F379E87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5969" y="394980"/>
                  <a:ext cx="318998" cy="360804"/>
                </a:xfrm>
                <a:prstGeom prst="rect">
                  <a:avLst/>
                </a:prstGeom>
                <a:blipFill>
                  <a:blip r:embed="rId9"/>
                  <a:stretch>
                    <a:fillRect l="-17308" r="-13462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868EA80-DAC1-4856-B3DD-120CE94A3AA7}"/>
                    </a:ext>
                  </a:extLst>
                </p:cNvPr>
                <p:cNvSpPr txBox="1"/>
                <p:nvPr/>
              </p:nvSpPr>
              <p:spPr>
                <a:xfrm>
                  <a:off x="3026483" y="394980"/>
                  <a:ext cx="629981" cy="3608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sz="2400" b="1" baseline="-25000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868EA80-DAC1-4856-B3DD-120CE94A3A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6483" y="394980"/>
                  <a:ext cx="629981" cy="360804"/>
                </a:xfrm>
                <a:prstGeom prst="rect">
                  <a:avLst/>
                </a:prstGeom>
                <a:blipFill>
                  <a:blip r:embed="rId10"/>
                  <a:stretch>
                    <a:fillRect l="-8738" r="-6796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72F7203-3AEE-4006-B408-F65D55E36FC1}"/>
              </a:ext>
            </a:extLst>
          </p:cNvPr>
          <p:cNvSpPr txBox="1"/>
          <p:nvPr/>
        </p:nvSpPr>
        <p:spPr>
          <a:xfrm>
            <a:off x="2398065" y="293203"/>
            <a:ext cx="8653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Approximate values of </a:t>
            </a:r>
            <a:r>
              <a:rPr lang="en-US" sz="2400" b="1" i="1" dirty="0"/>
              <a:t>x1 </a:t>
            </a:r>
            <a:r>
              <a:rPr lang="en-US" sz="2400" b="1" dirty="0"/>
              <a:t>for different values of </a:t>
            </a:r>
            <a:r>
              <a:rPr lang="en-US" sz="2400" b="1" i="1" dirty="0"/>
              <a:t>Epsilon0 (p. 4 of x)</a:t>
            </a:r>
            <a:endParaRPr lang="en-US" sz="24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04A7EA-EF81-4EF7-96D0-63A8238FF393}"/>
              </a:ext>
            </a:extLst>
          </p:cNvPr>
          <p:cNvSpPr/>
          <p:nvPr/>
        </p:nvSpPr>
        <p:spPr>
          <a:xfrm>
            <a:off x="8626817" y="2157422"/>
            <a:ext cx="3297451" cy="5017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5362A7-0014-4DC3-B4DA-EE4A411CE521}"/>
              </a:ext>
            </a:extLst>
          </p:cNvPr>
          <p:cNvSpPr/>
          <p:nvPr/>
        </p:nvSpPr>
        <p:spPr>
          <a:xfrm>
            <a:off x="640710" y="4282848"/>
            <a:ext cx="3514709" cy="4805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A334E02-3333-4B6A-9F0E-AB683DADB60A}"/>
              </a:ext>
            </a:extLst>
          </p:cNvPr>
          <p:cNvSpPr/>
          <p:nvPr/>
        </p:nvSpPr>
        <p:spPr>
          <a:xfrm>
            <a:off x="4903464" y="5209598"/>
            <a:ext cx="3363205" cy="5486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977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4D4AADA4-4108-46A7-8CC3-39444AE650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231" t="49974" r="22081" b="24334"/>
          <a:stretch/>
        </p:blipFill>
        <p:spPr>
          <a:xfrm>
            <a:off x="4457729" y="1324193"/>
            <a:ext cx="3514709" cy="46108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9121755-0DF0-40F3-9AD3-09FF19D4CA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220" t="38297" r="22323" b="41118"/>
          <a:stretch/>
        </p:blipFill>
        <p:spPr>
          <a:xfrm>
            <a:off x="8116471" y="1451807"/>
            <a:ext cx="3913958" cy="41795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2C81CC-AC5A-4E92-B292-D2358313FB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220" t="52583" r="22323" b="20143"/>
          <a:stretch/>
        </p:blipFill>
        <p:spPr>
          <a:xfrm>
            <a:off x="560822" y="1483933"/>
            <a:ext cx="3514709" cy="497266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5C5B221-3BCB-4F69-9512-1FC847D441F9}"/>
              </a:ext>
            </a:extLst>
          </p:cNvPr>
          <p:cNvGrpSpPr/>
          <p:nvPr/>
        </p:nvGrpSpPr>
        <p:grpSpPr>
          <a:xfrm>
            <a:off x="5062688" y="862528"/>
            <a:ext cx="2725667" cy="461665"/>
            <a:chOff x="930797" y="319018"/>
            <a:chExt cx="2725667" cy="4616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9D59E3-0D87-44FC-A0DE-0CF80BC21CCA}"/>
                </a:ext>
              </a:extLst>
            </p:cNvPr>
            <p:cNvSpPr txBox="1"/>
            <p:nvPr/>
          </p:nvSpPr>
          <p:spPr>
            <a:xfrm>
              <a:off x="930797" y="319018"/>
              <a:ext cx="440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/>
                <a:t>x</a:t>
              </a:r>
              <a:r>
                <a:rPr lang="en-US" sz="2400" b="1" i="1" baseline="-25000" dirty="0"/>
                <a:t>1</a:t>
              </a:r>
              <a:r>
                <a:rPr lang="en-US" dirty="0"/>
                <a:t>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CA2A7FD-6549-4D5B-B613-A82AF29DEFE2}"/>
                    </a:ext>
                  </a:extLst>
                </p:cNvPr>
                <p:cNvSpPr txBox="1"/>
                <p:nvPr/>
              </p:nvSpPr>
              <p:spPr>
                <a:xfrm>
                  <a:off x="2045969" y="394980"/>
                  <a:ext cx="328616" cy="3608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sz="2400" b="1" baseline="-25000" dirty="0"/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CA2A7FD-6549-4D5B-B613-A82AF29DEF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5969" y="394980"/>
                  <a:ext cx="328616" cy="360804"/>
                </a:xfrm>
                <a:prstGeom prst="rect">
                  <a:avLst/>
                </a:prstGeom>
                <a:blipFill>
                  <a:blip r:embed="rId5"/>
                  <a:stretch>
                    <a:fillRect l="-16667" r="-14815" b="-203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D0F79B0-751C-41EF-8690-BB8B6E02A78C}"/>
                    </a:ext>
                  </a:extLst>
                </p:cNvPr>
                <p:cNvSpPr txBox="1"/>
                <p:nvPr/>
              </p:nvSpPr>
              <p:spPr>
                <a:xfrm>
                  <a:off x="3026483" y="394980"/>
                  <a:ext cx="629981" cy="3608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sz="2400" b="1" baseline="-25000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D0F79B0-751C-41EF-8690-BB8B6E02A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6483" y="394980"/>
                  <a:ext cx="629981" cy="360804"/>
                </a:xfrm>
                <a:prstGeom prst="rect">
                  <a:avLst/>
                </a:prstGeom>
                <a:blipFill>
                  <a:blip r:embed="rId6"/>
                  <a:stretch>
                    <a:fillRect l="-8654" r="-6731" b="-203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2F9807D-487A-4773-9E5F-2E69D1826135}"/>
              </a:ext>
            </a:extLst>
          </p:cNvPr>
          <p:cNvGrpSpPr/>
          <p:nvPr/>
        </p:nvGrpSpPr>
        <p:grpSpPr>
          <a:xfrm>
            <a:off x="954277" y="834525"/>
            <a:ext cx="2725666" cy="461665"/>
            <a:chOff x="930797" y="319018"/>
            <a:chExt cx="2725666" cy="4616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27EB34-9F0F-4BDC-8A8F-98750A2363CE}"/>
                </a:ext>
              </a:extLst>
            </p:cNvPr>
            <p:cNvSpPr txBox="1"/>
            <p:nvPr/>
          </p:nvSpPr>
          <p:spPr>
            <a:xfrm>
              <a:off x="930797" y="319018"/>
              <a:ext cx="440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/>
                <a:t>x</a:t>
              </a:r>
              <a:r>
                <a:rPr lang="en-US" sz="2400" b="1" i="1" baseline="-25000" dirty="0"/>
                <a:t>1</a:t>
              </a:r>
              <a:r>
                <a:rPr lang="en-US" dirty="0"/>
                <a:t>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10C5BD5-41F2-4C9A-887F-BABEE52EE070}"/>
                    </a:ext>
                  </a:extLst>
                </p:cNvPr>
                <p:cNvSpPr txBox="1"/>
                <p:nvPr/>
              </p:nvSpPr>
              <p:spPr>
                <a:xfrm>
                  <a:off x="2045969" y="394980"/>
                  <a:ext cx="328616" cy="3608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sz="2400" b="1" baseline="-25000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10C5BD5-41F2-4C9A-887F-BABEE52EE0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5969" y="394980"/>
                  <a:ext cx="328616" cy="360804"/>
                </a:xfrm>
                <a:prstGeom prst="rect">
                  <a:avLst/>
                </a:prstGeom>
                <a:blipFill>
                  <a:blip r:embed="rId7"/>
                  <a:stretch>
                    <a:fillRect l="-16667" r="-14815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9F00D21-CD9E-4C9F-A481-FD03B5D6FBB9}"/>
                    </a:ext>
                  </a:extLst>
                </p:cNvPr>
                <p:cNvSpPr txBox="1"/>
                <p:nvPr/>
              </p:nvSpPr>
              <p:spPr>
                <a:xfrm>
                  <a:off x="3026483" y="394980"/>
                  <a:ext cx="629980" cy="3608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sz="2400" b="1" baseline="-25000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9F00D21-CD9E-4C9F-A481-FD03B5D6FB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6483" y="394980"/>
                  <a:ext cx="629980" cy="360804"/>
                </a:xfrm>
                <a:prstGeom prst="rect">
                  <a:avLst/>
                </a:prstGeom>
                <a:blipFill>
                  <a:blip r:embed="rId8"/>
                  <a:stretch>
                    <a:fillRect l="-8654" r="-6731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73198C-D751-4716-8F06-67CD0329A12E}"/>
              </a:ext>
            </a:extLst>
          </p:cNvPr>
          <p:cNvGrpSpPr/>
          <p:nvPr/>
        </p:nvGrpSpPr>
        <p:grpSpPr>
          <a:xfrm>
            <a:off x="8759717" y="834524"/>
            <a:ext cx="2725667" cy="461665"/>
            <a:chOff x="930797" y="319018"/>
            <a:chExt cx="2725667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DEF090-3ACE-4552-9BA2-E80961A38829}"/>
                </a:ext>
              </a:extLst>
            </p:cNvPr>
            <p:cNvSpPr txBox="1"/>
            <p:nvPr/>
          </p:nvSpPr>
          <p:spPr>
            <a:xfrm>
              <a:off x="930797" y="319018"/>
              <a:ext cx="440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/>
                <a:t>x</a:t>
              </a:r>
              <a:r>
                <a:rPr lang="en-US" sz="2400" b="1" i="1" baseline="-25000" dirty="0"/>
                <a:t>1</a:t>
              </a:r>
              <a:r>
                <a:rPr lang="en-US" dirty="0"/>
                <a:t>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D1AE8EF-0AB4-438C-ADD2-561F379E87CF}"/>
                    </a:ext>
                  </a:extLst>
                </p:cNvPr>
                <p:cNvSpPr txBox="1"/>
                <p:nvPr/>
              </p:nvSpPr>
              <p:spPr>
                <a:xfrm>
                  <a:off x="2045969" y="394980"/>
                  <a:ext cx="318998" cy="3608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b="1" baseline="-25000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D1AE8EF-0AB4-438C-ADD2-561F379E87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5969" y="394980"/>
                  <a:ext cx="318998" cy="360804"/>
                </a:xfrm>
                <a:prstGeom prst="rect">
                  <a:avLst/>
                </a:prstGeom>
                <a:blipFill>
                  <a:blip r:embed="rId9"/>
                  <a:stretch>
                    <a:fillRect l="-17308" r="-13462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868EA80-DAC1-4856-B3DD-120CE94A3AA7}"/>
                    </a:ext>
                  </a:extLst>
                </p:cNvPr>
                <p:cNvSpPr txBox="1"/>
                <p:nvPr/>
              </p:nvSpPr>
              <p:spPr>
                <a:xfrm>
                  <a:off x="3026483" y="394980"/>
                  <a:ext cx="629981" cy="3608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sz="2400" b="1" baseline="-25000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868EA80-DAC1-4856-B3DD-120CE94A3A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6483" y="394980"/>
                  <a:ext cx="629981" cy="360804"/>
                </a:xfrm>
                <a:prstGeom prst="rect">
                  <a:avLst/>
                </a:prstGeom>
                <a:blipFill>
                  <a:blip r:embed="rId10"/>
                  <a:stretch>
                    <a:fillRect l="-8738" r="-6796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72F7203-3AEE-4006-B408-F65D55E36FC1}"/>
              </a:ext>
            </a:extLst>
          </p:cNvPr>
          <p:cNvSpPr txBox="1"/>
          <p:nvPr/>
        </p:nvSpPr>
        <p:spPr>
          <a:xfrm>
            <a:off x="2398065" y="293203"/>
            <a:ext cx="8653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Approximate values of </a:t>
            </a:r>
            <a:r>
              <a:rPr lang="en-US" sz="2400" b="1" i="1" dirty="0"/>
              <a:t>x1 </a:t>
            </a:r>
            <a:r>
              <a:rPr lang="en-US" sz="2400" b="1" dirty="0"/>
              <a:t>for different values of </a:t>
            </a:r>
            <a:r>
              <a:rPr lang="en-US" sz="2400" b="1" i="1" dirty="0"/>
              <a:t>Epsilon0 (p. 5 of x)</a:t>
            </a:r>
            <a:endParaRPr lang="en-US" sz="24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04A7EA-EF81-4EF7-96D0-63A8238FF393}"/>
              </a:ext>
            </a:extLst>
          </p:cNvPr>
          <p:cNvSpPr/>
          <p:nvPr/>
        </p:nvSpPr>
        <p:spPr>
          <a:xfrm>
            <a:off x="4655511" y="2003334"/>
            <a:ext cx="3316927" cy="61629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5362A7-0014-4DC3-B4DA-EE4A411CE521}"/>
              </a:ext>
            </a:extLst>
          </p:cNvPr>
          <p:cNvSpPr/>
          <p:nvPr/>
        </p:nvSpPr>
        <p:spPr>
          <a:xfrm>
            <a:off x="751921" y="2741947"/>
            <a:ext cx="3514709" cy="56966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A334E02-3333-4B6A-9F0E-AB683DADB60A}"/>
              </a:ext>
            </a:extLst>
          </p:cNvPr>
          <p:cNvSpPr/>
          <p:nvPr/>
        </p:nvSpPr>
        <p:spPr>
          <a:xfrm>
            <a:off x="8443489" y="1996233"/>
            <a:ext cx="3471880" cy="5088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59E55C-5491-4622-9D73-126E4D89A4E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3220" t="83002" r="21448" b="6486"/>
          <a:stretch/>
        </p:blipFill>
        <p:spPr>
          <a:xfrm>
            <a:off x="8036583" y="6944497"/>
            <a:ext cx="2489141" cy="127987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3246AF7-D94E-4504-AF31-D421C7E6ABF3}"/>
              </a:ext>
            </a:extLst>
          </p:cNvPr>
          <p:cNvSpPr/>
          <p:nvPr/>
        </p:nvSpPr>
        <p:spPr>
          <a:xfrm>
            <a:off x="8226163" y="4953889"/>
            <a:ext cx="3804266" cy="67743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594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68FEE83B-2080-4212-8E74-D3A4B3C570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220" t="63251" r="22323" b="6719"/>
          <a:stretch/>
        </p:blipFill>
        <p:spPr>
          <a:xfrm>
            <a:off x="514646" y="1276424"/>
            <a:ext cx="3471880" cy="540858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2F9807D-487A-4773-9E5F-2E69D1826135}"/>
              </a:ext>
            </a:extLst>
          </p:cNvPr>
          <p:cNvGrpSpPr/>
          <p:nvPr/>
        </p:nvGrpSpPr>
        <p:grpSpPr>
          <a:xfrm>
            <a:off x="954277" y="834525"/>
            <a:ext cx="2725666" cy="461665"/>
            <a:chOff x="930797" y="319018"/>
            <a:chExt cx="2725666" cy="4616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27EB34-9F0F-4BDC-8A8F-98750A2363CE}"/>
                </a:ext>
              </a:extLst>
            </p:cNvPr>
            <p:cNvSpPr txBox="1"/>
            <p:nvPr/>
          </p:nvSpPr>
          <p:spPr>
            <a:xfrm>
              <a:off x="930797" y="319018"/>
              <a:ext cx="440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/>
                <a:t>x</a:t>
              </a:r>
              <a:r>
                <a:rPr lang="en-US" sz="2400" b="1" i="1" baseline="-25000" dirty="0"/>
                <a:t>1</a:t>
              </a:r>
              <a:r>
                <a:rPr lang="en-US" dirty="0"/>
                <a:t>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10C5BD5-41F2-4C9A-887F-BABEE52EE070}"/>
                    </a:ext>
                  </a:extLst>
                </p:cNvPr>
                <p:cNvSpPr txBox="1"/>
                <p:nvPr/>
              </p:nvSpPr>
              <p:spPr>
                <a:xfrm>
                  <a:off x="2045969" y="394980"/>
                  <a:ext cx="328616" cy="3608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sz="2400" b="1" baseline="-25000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10C5BD5-41F2-4C9A-887F-BABEE52EE0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5969" y="394980"/>
                  <a:ext cx="328616" cy="360804"/>
                </a:xfrm>
                <a:prstGeom prst="rect">
                  <a:avLst/>
                </a:prstGeom>
                <a:blipFill>
                  <a:blip r:embed="rId3"/>
                  <a:stretch>
                    <a:fillRect l="-16667" r="-14815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9F00D21-CD9E-4C9F-A481-FD03B5D6FBB9}"/>
                    </a:ext>
                  </a:extLst>
                </p:cNvPr>
                <p:cNvSpPr txBox="1"/>
                <p:nvPr/>
              </p:nvSpPr>
              <p:spPr>
                <a:xfrm>
                  <a:off x="3026483" y="394980"/>
                  <a:ext cx="629980" cy="3608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sz="2400" b="1" baseline="-25000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9F00D21-CD9E-4C9F-A481-FD03B5D6FB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6483" y="394980"/>
                  <a:ext cx="629980" cy="360804"/>
                </a:xfrm>
                <a:prstGeom prst="rect">
                  <a:avLst/>
                </a:prstGeom>
                <a:blipFill>
                  <a:blip r:embed="rId4"/>
                  <a:stretch>
                    <a:fillRect l="-8654" r="-6731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72F7203-3AEE-4006-B408-F65D55E36FC1}"/>
              </a:ext>
            </a:extLst>
          </p:cNvPr>
          <p:cNvSpPr txBox="1"/>
          <p:nvPr/>
        </p:nvSpPr>
        <p:spPr>
          <a:xfrm>
            <a:off x="2398065" y="293203"/>
            <a:ext cx="8653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Approximate values of </a:t>
            </a:r>
            <a:r>
              <a:rPr lang="en-US" sz="2400" b="1" i="1" dirty="0"/>
              <a:t>x1 </a:t>
            </a:r>
            <a:r>
              <a:rPr lang="en-US" sz="2400" b="1" dirty="0"/>
              <a:t>for different values of </a:t>
            </a:r>
            <a:r>
              <a:rPr lang="en-US" sz="2400" b="1" i="1" dirty="0"/>
              <a:t>Epsilon0 (p. 6 of x)</a:t>
            </a:r>
            <a:endParaRPr lang="en-US" sz="2400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5362A7-0014-4DC3-B4DA-EE4A411CE521}"/>
              </a:ext>
            </a:extLst>
          </p:cNvPr>
          <p:cNvSpPr/>
          <p:nvPr/>
        </p:nvSpPr>
        <p:spPr>
          <a:xfrm>
            <a:off x="640710" y="2859336"/>
            <a:ext cx="3514709" cy="30399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A334E02-3333-4B6A-9F0E-AB683DADB60A}"/>
              </a:ext>
            </a:extLst>
          </p:cNvPr>
          <p:cNvSpPr/>
          <p:nvPr/>
        </p:nvSpPr>
        <p:spPr>
          <a:xfrm>
            <a:off x="720091" y="5581576"/>
            <a:ext cx="3471880" cy="5088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59E55C-5491-4622-9D73-126E4D89A4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220" t="83002" r="21448" b="6486"/>
          <a:stretch/>
        </p:blipFill>
        <p:spPr>
          <a:xfrm>
            <a:off x="8036583" y="6944497"/>
            <a:ext cx="2489141" cy="127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37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A6D878-ED63-49F9-BBA1-3EC189AC4B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309" t="33132" r="11145" b="37924"/>
          <a:stretch/>
        </p:blipFill>
        <p:spPr>
          <a:xfrm>
            <a:off x="1206276" y="553467"/>
            <a:ext cx="7419150" cy="63045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79513E-AAB1-48A0-8CAE-098CAE75A050}"/>
              </a:ext>
            </a:extLst>
          </p:cNvPr>
          <p:cNvSpPr txBox="1"/>
          <p:nvPr/>
        </p:nvSpPr>
        <p:spPr>
          <a:xfrm>
            <a:off x="1153396" y="184135"/>
            <a:ext cx="988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Program Result: Entropies for the </a:t>
            </a:r>
            <a:r>
              <a:rPr lang="en-US" b="1" i="1" dirty="0"/>
              <a:t>x</a:t>
            </a:r>
            <a:r>
              <a:rPr lang="en-US" b="1" dirty="0"/>
              <a:t>, </a:t>
            </a:r>
            <a:r>
              <a:rPr lang="en-US" b="1" i="1" dirty="0"/>
              <a:t>y</a:t>
            </a:r>
            <a:r>
              <a:rPr lang="en-US" b="1" dirty="0"/>
              <a:t>, and </a:t>
            </a:r>
            <a:r>
              <a:rPr lang="en-US" b="1" i="1" dirty="0"/>
              <a:t>z</a:t>
            </a:r>
            <a:r>
              <a:rPr lang="en-US" b="1" dirty="0"/>
              <a:t> Configuration Variables, for the case where Epsilon1 = 0.0</a:t>
            </a:r>
          </a:p>
        </p:txBody>
      </p:sp>
    </p:spTree>
    <p:extLst>
      <p:ext uri="{BB962C8B-B14F-4D97-AF65-F5344CB8AC3E}">
        <p14:creationId xmlns:p14="http://schemas.microsoft.com/office/powerpoint/2010/main" val="265887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83EFDC9B-7897-471A-8889-1B50FFBD37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894743"/>
              </p:ext>
            </p:extLst>
          </p:nvPr>
        </p:nvGraphicFramePr>
        <p:xfrm>
          <a:off x="1579605" y="766120"/>
          <a:ext cx="9032789" cy="5869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95538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4843913D-F35B-4A61-8CC2-D4786FE401D1}"/>
              </a:ext>
            </a:extLst>
          </p:cNvPr>
          <p:cNvGrpSpPr/>
          <p:nvPr/>
        </p:nvGrpSpPr>
        <p:grpSpPr>
          <a:xfrm>
            <a:off x="1433163" y="234778"/>
            <a:ext cx="9576707" cy="6628890"/>
            <a:chOff x="1433163" y="234778"/>
            <a:chExt cx="9576707" cy="662889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2E1CBF2-45CD-41D3-9772-302F643B0131}"/>
                </a:ext>
              </a:extLst>
            </p:cNvPr>
            <p:cNvGrpSpPr/>
            <p:nvPr/>
          </p:nvGrpSpPr>
          <p:grpSpPr>
            <a:xfrm>
              <a:off x="1433163" y="234778"/>
              <a:ext cx="9576707" cy="6628890"/>
              <a:chOff x="1286946" y="723869"/>
              <a:chExt cx="9378331" cy="6131964"/>
            </a:xfrm>
          </p:grpSpPr>
          <p:graphicFrame>
            <p:nvGraphicFramePr>
              <p:cNvPr id="2" name="Chart 1">
                <a:extLst>
                  <a:ext uri="{FF2B5EF4-FFF2-40B4-BE49-F238E27FC236}">
                    <a16:creationId xmlns:a16="http://schemas.microsoft.com/office/drawing/2014/main" id="{83EFDC9B-7897-471A-8889-1B50FFBD37F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17555763"/>
                  </p:ext>
                </p:extLst>
              </p:nvPr>
            </p:nvGraphicFramePr>
            <p:xfrm>
              <a:off x="1632488" y="723869"/>
              <a:ext cx="9032789" cy="603527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73BBA24-1C5E-4E89-8FA6-D48B378A4AD6}"/>
                  </a:ext>
                </a:extLst>
              </p:cNvPr>
              <p:cNvSpPr/>
              <p:nvPr/>
            </p:nvSpPr>
            <p:spPr>
              <a:xfrm>
                <a:off x="3463410" y="1551395"/>
                <a:ext cx="6054809" cy="4448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i="1" dirty="0">
                    <a:solidFill>
                      <a:schemeClr val="tx1"/>
                    </a:solidFill>
                  </a:rPr>
                  <a:t>x</a:t>
                </a:r>
                <a:r>
                  <a:rPr lang="en-US" sz="2400" i="1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sz="2400" dirty="0">
                    <a:solidFill>
                      <a:schemeClr val="tx1"/>
                    </a:solidFill>
                  </a:rPr>
                  <a:t> vs </a:t>
                </a:r>
                <a:r>
                  <a:rPr lang="en-US" sz="2400" i="1" dirty="0">
                    <a:solidFill>
                      <a:schemeClr val="tx1"/>
                    </a:solidFill>
                  </a:rPr>
                  <a:t>epsilon</a:t>
                </a:r>
                <a:r>
                  <a:rPr lang="en-US" sz="2400" i="1" baseline="-25000" dirty="0">
                    <a:solidFill>
                      <a:schemeClr val="tx1"/>
                    </a:solidFill>
                  </a:rPr>
                  <a:t>0 </a:t>
                </a:r>
                <a:r>
                  <a:rPr lang="en-US" sz="2400" i="1" dirty="0">
                    <a:solidFill>
                      <a:schemeClr val="tx1"/>
                    </a:solidFill>
                  </a:rPr>
                  <a:t>(Activation Enthalpy Parameter) 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65F4F9-DAEC-4164-BC4A-9F7809B71531}"/>
                  </a:ext>
                </a:extLst>
              </p:cNvPr>
              <p:cNvSpPr/>
              <p:nvPr/>
            </p:nvSpPr>
            <p:spPr>
              <a:xfrm>
                <a:off x="1286946" y="3123652"/>
                <a:ext cx="609599" cy="4448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2400" i="1" dirty="0">
                    <a:solidFill>
                      <a:schemeClr val="tx1"/>
                    </a:solidFill>
                  </a:rPr>
                  <a:t>x</a:t>
                </a:r>
                <a:r>
                  <a:rPr lang="en-US" sz="2400" i="1" baseline="-25000" dirty="0">
                    <a:solidFill>
                      <a:schemeClr val="tx1"/>
                    </a:solidFill>
                  </a:rPr>
                  <a:t>1</a:t>
                </a:r>
                <a:endParaRPr lang="en-US" sz="2400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BB355DE-393F-41B6-B3C4-03FB2B441E55}"/>
                  </a:ext>
                </a:extLst>
              </p:cNvPr>
              <p:cNvSpPr/>
              <p:nvPr/>
            </p:nvSpPr>
            <p:spPr>
              <a:xfrm>
                <a:off x="3919149" y="6410989"/>
                <a:ext cx="4353698" cy="4448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i="1" dirty="0">
                    <a:solidFill>
                      <a:schemeClr val="tx1"/>
                    </a:solidFill>
                  </a:rPr>
                  <a:t>epsilon</a:t>
                </a:r>
                <a:r>
                  <a:rPr lang="en-US" i="1" baseline="-25000" dirty="0">
                    <a:solidFill>
                      <a:schemeClr val="tx1"/>
                    </a:solidFill>
                  </a:rPr>
                  <a:t>0 </a:t>
                </a:r>
                <a:r>
                  <a:rPr lang="en-US" i="1" dirty="0">
                    <a:solidFill>
                      <a:schemeClr val="tx1"/>
                    </a:solidFill>
                  </a:rPr>
                  <a:t>(Activation Enthalpy Parameter) 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CCAE9FF-F684-4B92-A978-DE7C43ABBF3A}"/>
                </a:ext>
              </a:extLst>
            </p:cNvPr>
            <p:cNvGrpSpPr/>
            <p:nvPr/>
          </p:nvGrpSpPr>
          <p:grpSpPr>
            <a:xfrm>
              <a:off x="1840984" y="642551"/>
              <a:ext cx="784653" cy="5691481"/>
              <a:chOff x="1840984" y="642551"/>
              <a:chExt cx="784653" cy="5691481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40B86F7-E03C-4BEA-A109-221D1DD29277}"/>
                  </a:ext>
                </a:extLst>
              </p:cNvPr>
              <p:cNvSpPr/>
              <p:nvPr/>
            </p:nvSpPr>
            <p:spPr>
              <a:xfrm>
                <a:off x="2025586" y="642551"/>
                <a:ext cx="288555" cy="56357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AA5625-0D81-4093-84E6-2A45FDEDE21F}"/>
                  </a:ext>
                </a:extLst>
              </p:cNvPr>
              <p:cNvSpPr txBox="1"/>
              <p:nvPr/>
            </p:nvSpPr>
            <p:spPr>
              <a:xfrm>
                <a:off x="1840984" y="1417535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0.5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3EC576-2EAF-453A-8E53-47F22F19AD8A}"/>
                  </a:ext>
                </a:extLst>
              </p:cNvPr>
              <p:cNvSpPr txBox="1"/>
              <p:nvPr/>
            </p:nvSpPr>
            <p:spPr>
              <a:xfrm>
                <a:off x="1841617" y="5964700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0.0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94AF08-7D2B-4D7C-925D-082BFA394477}"/>
                  </a:ext>
                </a:extLst>
              </p:cNvPr>
              <p:cNvSpPr txBox="1"/>
              <p:nvPr/>
            </p:nvSpPr>
            <p:spPr>
              <a:xfrm>
                <a:off x="1841617" y="505521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0.1</a:t>
                </a: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255B6E82-B1B5-446A-AC72-BADB52AF1B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9394" y="5263974"/>
                <a:ext cx="240494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B73E7531-C0E3-4D27-A226-47E8B61EA2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74579" y="3437116"/>
                <a:ext cx="240494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A9168AAE-734B-4238-8B5E-9905CCF9D1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5244" y="2523688"/>
                <a:ext cx="240494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B33957A-6675-4BE7-96F5-C0EB64939B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3451" y="1610260"/>
                <a:ext cx="240494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4690098-2907-4E21-BCE1-9BE6D8055A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85143" y="4350544"/>
                <a:ext cx="240494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1BDF13B-EFCF-449E-8FA3-2F1F5BD988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09888" y="1129366"/>
                <a:ext cx="13621" cy="50480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84E8DD-AB2B-4F1C-B953-8F9E57D628EC}"/>
                  </a:ext>
                </a:extLst>
              </p:cNvPr>
              <p:cNvSpPr txBox="1"/>
              <p:nvPr/>
            </p:nvSpPr>
            <p:spPr>
              <a:xfrm>
                <a:off x="1841617" y="2323135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0.4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CC16EEE-C0DA-4136-8BD9-4F25BC344F62}"/>
                  </a:ext>
                </a:extLst>
              </p:cNvPr>
              <p:cNvSpPr txBox="1"/>
              <p:nvPr/>
            </p:nvSpPr>
            <p:spPr>
              <a:xfrm>
                <a:off x="1841617" y="322452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0.3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34895B3-B474-40F3-A888-CD013FDCD185}"/>
                  </a:ext>
                </a:extLst>
              </p:cNvPr>
              <p:cNvSpPr txBox="1"/>
              <p:nvPr/>
            </p:nvSpPr>
            <p:spPr>
              <a:xfrm>
                <a:off x="1841617" y="4140165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0.2</a:t>
                </a: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B404C0D-0ECF-4471-9429-7E4971F3BA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5800" y="6149366"/>
              <a:ext cx="8333038" cy="280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45DDCB9-9AC6-4825-99ED-203E62E22A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8806" y="6041894"/>
              <a:ext cx="0" cy="1214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8E6E680-EDCB-4173-90C1-CAA3B75E6A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7896" y="5922065"/>
              <a:ext cx="0" cy="2396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7C0135C-AE75-4C8F-8C49-44FDA6B933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38390" y="5926181"/>
              <a:ext cx="0" cy="2396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CB34129-4E76-40E0-A76B-4EF09655FA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44780" y="5950895"/>
              <a:ext cx="0" cy="2396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151114A-3846-49C1-BD93-04AE4E435B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1167" y="5938538"/>
              <a:ext cx="0" cy="2396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9246637-0A5D-4F9E-B1B2-93098276EA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8732" y="6046010"/>
              <a:ext cx="0" cy="1214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7CAA900-4180-433C-AE38-083675AE6E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7471" y="6033653"/>
              <a:ext cx="0" cy="1214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F5EA2BF-F1AE-4330-8AD5-79FEC7BD75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6218" y="6033653"/>
              <a:ext cx="0" cy="1214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9E94F7E-4EFE-45F8-BCB5-5DC44260E0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50243" y="6033653"/>
              <a:ext cx="0" cy="1214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59E1E2C-CA47-431D-A7D2-1A7E3D44B3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61667" y="5930297"/>
              <a:ext cx="0" cy="2396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1619F20-A865-4397-AD8C-6A22EC595FB3}"/>
                </a:ext>
              </a:extLst>
            </p:cNvPr>
            <p:cNvSpPr/>
            <p:nvPr/>
          </p:nvSpPr>
          <p:spPr>
            <a:xfrm rot="5400000">
              <a:off x="6545522" y="2175271"/>
              <a:ext cx="182585" cy="82696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E5E312A-EAF8-4597-A380-F925671401FF}"/>
                </a:ext>
              </a:extLst>
            </p:cNvPr>
            <p:cNvSpPr txBox="1"/>
            <p:nvPr/>
          </p:nvSpPr>
          <p:spPr>
            <a:xfrm>
              <a:off x="2373212" y="6209673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0.0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1F0FF92-2559-494F-B86D-CA1A202BC259}"/>
                </a:ext>
              </a:extLst>
            </p:cNvPr>
            <p:cNvSpPr txBox="1"/>
            <p:nvPr/>
          </p:nvSpPr>
          <p:spPr>
            <a:xfrm>
              <a:off x="3971098" y="6221283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1.0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37735F-2B14-4480-AD7D-5FE51A7CCBC7}"/>
                </a:ext>
              </a:extLst>
            </p:cNvPr>
            <p:cNvSpPr txBox="1"/>
            <p:nvPr/>
          </p:nvSpPr>
          <p:spPr>
            <a:xfrm>
              <a:off x="5610961" y="6244361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0.2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21582C1-D675-402E-8E17-511CF1547A09}"/>
                </a:ext>
              </a:extLst>
            </p:cNvPr>
            <p:cNvSpPr txBox="1"/>
            <p:nvPr/>
          </p:nvSpPr>
          <p:spPr>
            <a:xfrm>
              <a:off x="7218931" y="622627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3.0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62D7F65-10DC-4641-A355-B2078B498D18}"/>
                </a:ext>
              </a:extLst>
            </p:cNvPr>
            <p:cNvSpPr txBox="1"/>
            <p:nvPr/>
          </p:nvSpPr>
          <p:spPr>
            <a:xfrm>
              <a:off x="8825318" y="6234401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4.0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A7935A1-1253-4258-B943-1D0313228083}"/>
                </a:ext>
              </a:extLst>
            </p:cNvPr>
            <p:cNvSpPr txBox="1"/>
            <p:nvPr/>
          </p:nvSpPr>
          <p:spPr>
            <a:xfrm>
              <a:off x="10423461" y="6219707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5.0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019EF2C-21CD-4227-AD27-D3E2836F2B6F}"/>
                </a:ext>
              </a:extLst>
            </p:cNvPr>
            <p:cNvSpPr/>
            <p:nvPr/>
          </p:nvSpPr>
          <p:spPr>
            <a:xfrm>
              <a:off x="3501812" y="262398"/>
              <a:ext cx="5171121" cy="3160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3120BA05-9AD4-4B1A-BE31-A2642EC6BB59}"/>
              </a:ext>
            </a:extLst>
          </p:cNvPr>
          <p:cNvSpPr/>
          <p:nvPr/>
        </p:nvSpPr>
        <p:spPr>
          <a:xfrm>
            <a:off x="2353451" y="578460"/>
            <a:ext cx="7902657" cy="3385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073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24F57F-8AEE-4ED6-8D24-1AEDF7E317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226" t="30317" r="9298" b="38164"/>
          <a:stretch/>
        </p:blipFill>
        <p:spPr>
          <a:xfrm>
            <a:off x="157378" y="1630818"/>
            <a:ext cx="5489660" cy="49014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E8132B-3EE2-44CD-B234-CBB1F57208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729" t="61563" r="9239" b="5870"/>
          <a:stretch/>
        </p:blipFill>
        <p:spPr>
          <a:xfrm>
            <a:off x="6400800" y="1630819"/>
            <a:ext cx="5633822" cy="509061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CA9D08A-C0A9-46A7-BBF3-4042C4B636CE}"/>
              </a:ext>
            </a:extLst>
          </p:cNvPr>
          <p:cNvGrpSpPr/>
          <p:nvPr/>
        </p:nvGrpSpPr>
        <p:grpSpPr>
          <a:xfrm>
            <a:off x="328137" y="982094"/>
            <a:ext cx="4991195" cy="464926"/>
            <a:chOff x="179856" y="428130"/>
            <a:chExt cx="4991195" cy="46492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1657002-A814-4337-951A-97022568E7C4}"/>
                </a:ext>
              </a:extLst>
            </p:cNvPr>
            <p:cNvSpPr txBox="1"/>
            <p:nvPr/>
          </p:nvSpPr>
          <p:spPr>
            <a:xfrm>
              <a:off x="179856" y="428130"/>
              <a:ext cx="440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/>
                <a:t>x</a:t>
              </a:r>
              <a:r>
                <a:rPr lang="en-US" sz="2400" b="1" i="1" baseline="-25000" dirty="0"/>
                <a:t>1</a:t>
              </a:r>
              <a:r>
                <a:rPr lang="en-US" dirty="0"/>
                <a:t>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A55952-5477-47F6-A6E9-46B0A2D4CD16}"/>
                    </a:ext>
                  </a:extLst>
                </p:cNvPr>
                <p:cNvSpPr txBox="1"/>
                <p:nvPr/>
              </p:nvSpPr>
              <p:spPr>
                <a:xfrm>
                  <a:off x="3509123" y="478560"/>
                  <a:ext cx="697307" cy="36080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baseline="3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en-US" sz="2400" b="1" baseline="30000" dirty="0"/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A55952-5477-47F6-A6E9-46B0A2D4CD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9123" y="478560"/>
                  <a:ext cx="697307" cy="360804"/>
                </a:xfrm>
                <a:prstGeom prst="rect">
                  <a:avLst/>
                </a:prstGeom>
                <a:blipFill>
                  <a:blip r:embed="rId3"/>
                  <a:stretch>
                    <a:fillRect l="-2632" r="-1754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3EBAD8B-A2C0-471D-AB39-93B635D6A1B2}"/>
                    </a:ext>
                  </a:extLst>
                </p:cNvPr>
                <p:cNvSpPr txBox="1"/>
                <p:nvPr/>
              </p:nvSpPr>
              <p:spPr>
                <a:xfrm>
                  <a:off x="2164144" y="478560"/>
                  <a:ext cx="629981" cy="3608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sz="2400" b="1" baseline="-25000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3EBAD8B-A2C0-471D-AB39-93B635D6A1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4144" y="478560"/>
                  <a:ext cx="629981" cy="360804"/>
                </a:xfrm>
                <a:prstGeom prst="rect">
                  <a:avLst/>
                </a:prstGeom>
                <a:blipFill>
                  <a:blip r:embed="rId4"/>
                  <a:stretch>
                    <a:fillRect l="-8654" r="-6731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CA2E429-EFB6-4A5A-951E-CE3DF5CACB29}"/>
                    </a:ext>
                  </a:extLst>
                </p:cNvPr>
                <p:cNvSpPr txBox="1"/>
                <p:nvPr/>
              </p:nvSpPr>
              <p:spPr>
                <a:xfrm>
                  <a:off x="4904953" y="523724"/>
                  <a:ext cx="26609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CA2E429-EFB6-4A5A-951E-CE3DF5CACB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4953" y="523724"/>
                  <a:ext cx="266098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7273" t="-5000" r="-2954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D05EBCE-96B0-41FA-80DF-6FAD71FFA5A2}"/>
                    </a:ext>
                  </a:extLst>
                </p:cNvPr>
                <p:cNvSpPr txBox="1"/>
                <p:nvPr/>
              </p:nvSpPr>
              <p:spPr>
                <a:xfrm>
                  <a:off x="1197856" y="519694"/>
                  <a:ext cx="338234" cy="3701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2400" b="1" dirty="0"/>
                    <a:t>- 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</m:acc>
                    </m:oMath>
                  </a14:m>
                  <a:endParaRPr lang="en-US" sz="2400" b="1" dirty="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D05EBCE-96B0-41FA-80DF-6FAD71FFA5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7856" y="519694"/>
                  <a:ext cx="338234" cy="370101"/>
                </a:xfrm>
                <a:prstGeom prst="rect">
                  <a:avLst/>
                </a:prstGeom>
                <a:blipFill>
                  <a:blip r:embed="rId6"/>
                  <a:stretch>
                    <a:fillRect l="-56364" t="-24590" r="-60000" b="-491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720398D-A10F-4A61-917E-D0B8EE2934E3}"/>
              </a:ext>
            </a:extLst>
          </p:cNvPr>
          <p:cNvGrpSpPr/>
          <p:nvPr/>
        </p:nvGrpSpPr>
        <p:grpSpPr>
          <a:xfrm>
            <a:off x="6634201" y="980927"/>
            <a:ext cx="4991195" cy="464926"/>
            <a:chOff x="179856" y="428130"/>
            <a:chExt cx="4991195" cy="46492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D9D01FD-B183-4EDA-A7D1-E974C7597DF3}"/>
                </a:ext>
              </a:extLst>
            </p:cNvPr>
            <p:cNvSpPr txBox="1"/>
            <p:nvPr/>
          </p:nvSpPr>
          <p:spPr>
            <a:xfrm>
              <a:off x="179856" y="428130"/>
              <a:ext cx="440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/>
                <a:t>x</a:t>
              </a:r>
              <a:r>
                <a:rPr lang="en-US" sz="2400" b="1" i="1" baseline="-25000" dirty="0"/>
                <a:t>1</a:t>
              </a:r>
              <a:r>
                <a:rPr lang="en-US" dirty="0"/>
                <a:t>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A5BB634-3030-461D-8056-480996E01DBA}"/>
                    </a:ext>
                  </a:extLst>
                </p:cNvPr>
                <p:cNvSpPr txBox="1"/>
                <p:nvPr/>
              </p:nvSpPr>
              <p:spPr>
                <a:xfrm>
                  <a:off x="3509123" y="478560"/>
                  <a:ext cx="697307" cy="36080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baseline="3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en-US" sz="2400" b="1" baseline="30000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A5BB634-3030-461D-8056-480996E01D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9123" y="478560"/>
                  <a:ext cx="697307" cy="360804"/>
                </a:xfrm>
                <a:prstGeom prst="rect">
                  <a:avLst/>
                </a:prstGeom>
                <a:blipFill>
                  <a:blip r:embed="rId7"/>
                  <a:stretch>
                    <a:fillRect l="-2609" r="-1739" b="-22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46C0676-C2EB-45DB-9BBF-229BDBDDAFE1}"/>
                    </a:ext>
                  </a:extLst>
                </p:cNvPr>
                <p:cNvSpPr txBox="1"/>
                <p:nvPr/>
              </p:nvSpPr>
              <p:spPr>
                <a:xfrm>
                  <a:off x="2164144" y="478560"/>
                  <a:ext cx="629981" cy="3608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sz="2400" b="1" baseline="-25000" dirty="0"/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46C0676-C2EB-45DB-9BBF-229BDBDDAF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4144" y="478560"/>
                  <a:ext cx="629981" cy="360804"/>
                </a:xfrm>
                <a:prstGeom prst="rect">
                  <a:avLst/>
                </a:prstGeom>
                <a:blipFill>
                  <a:blip r:embed="rId8"/>
                  <a:stretch>
                    <a:fillRect l="-8738" r="-6796" b="-22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6C5C928-840F-4FD3-9F85-507D5BE064B4}"/>
                    </a:ext>
                  </a:extLst>
                </p:cNvPr>
                <p:cNvSpPr txBox="1"/>
                <p:nvPr/>
              </p:nvSpPr>
              <p:spPr>
                <a:xfrm>
                  <a:off x="4904953" y="523724"/>
                  <a:ext cx="26609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</m:acc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6C5C928-840F-4FD3-9F85-507D5BE064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4953" y="523724"/>
                  <a:ext cx="266098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25000" t="-5000" r="-31818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A8DD576-FF66-43BE-A3EF-0EFE4834F2AF}"/>
                    </a:ext>
                  </a:extLst>
                </p:cNvPr>
                <p:cNvSpPr txBox="1"/>
                <p:nvPr/>
              </p:nvSpPr>
              <p:spPr>
                <a:xfrm>
                  <a:off x="1197856" y="519694"/>
                  <a:ext cx="338234" cy="3701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2400" b="1" dirty="0"/>
                    <a:t>- 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</m:acc>
                    </m:oMath>
                  </a14:m>
                  <a:endParaRPr lang="en-US" sz="2400" b="1" dirty="0"/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A8DD576-FF66-43BE-A3EF-0EFE4834F2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7856" y="519694"/>
                  <a:ext cx="338234" cy="370101"/>
                </a:xfrm>
                <a:prstGeom prst="rect">
                  <a:avLst/>
                </a:prstGeom>
                <a:blipFill>
                  <a:blip r:embed="rId10"/>
                  <a:stretch>
                    <a:fillRect l="-53571" t="-26230" r="-58929" b="-475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5A314FB-767A-432E-8025-D294745D605A}"/>
              </a:ext>
            </a:extLst>
          </p:cNvPr>
          <p:cNvSpPr txBox="1"/>
          <p:nvPr/>
        </p:nvSpPr>
        <p:spPr>
          <a:xfrm>
            <a:off x="741329" y="244746"/>
            <a:ext cx="10709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Free energy minimum for different values for different values of </a:t>
            </a:r>
            <a:r>
              <a:rPr lang="en-US" sz="2400" b="1" i="1" dirty="0"/>
              <a:t>x1</a:t>
            </a:r>
            <a:r>
              <a:rPr lang="en-US" sz="2400" b="1" dirty="0"/>
              <a:t> (Epsilon0 = 0.1)</a:t>
            </a:r>
          </a:p>
        </p:txBody>
      </p:sp>
    </p:spTree>
    <p:extLst>
      <p:ext uri="{BB962C8B-B14F-4D97-AF65-F5344CB8AC3E}">
        <p14:creationId xmlns:p14="http://schemas.microsoft.com/office/powerpoint/2010/main" val="1260211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91E19FD-CAEE-4810-ADE6-38289E3A3E39}"/>
              </a:ext>
            </a:extLst>
          </p:cNvPr>
          <p:cNvGrpSpPr/>
          <p:nvPr/>
        </p:nvGrpSpPr>
        <p:grpSpPr>
          <a:xfrm>
            <a:off x="223736" y="356491"/>
            <a:ext cx="11264630" cy="6297229"/>
            <a:chOff x="223736" y="356491"/>
            <a:chExt cx="11264630" cy="629722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4CA9938-8E3D-4AD8-84A0-F8AD1E878D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4099" t="69779" r="11864" b="9764"/>
            <a:stretch/>
          </p:blipFill>
          <p:spPr>
            <a:xfrm>
              <a:off x="223736" y="356491"/>
              <a:ext cx="11264630" cy="6297229"/>
            </a:xfrm>
            <a:prstGeom prst="rect">
              <a:avLst/>
            </a:prstGeom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8F6BA83-BF48-4F8E-B699-DC98A4E26D2E}"/>
                </a:ext>
              </a:extLst>
            </p:cNvPr>
            <p:cNvCxnSpPr>
              <a:cxnSpLocks/>
            </p:cNvCxnSpPr>
            <p:nvPr/>
          </p:nvCxnSpPr>
          <p:spPr>
            <a:xfrm>
              <a:off x="4066162" y="4708187"/>
              <a:ext cx="0" cy="1517515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row: Curved Left 7">
              <a:extLst>
                <a:ext uri="{FF2B5EF4-FFF2-40B4-BE49-F238E27FC236}">
                  <a16:creationId xmlns:a16="http://schemas.microsoft.com/office/drawing/2014/main" id="{CEF6C3EF-A6DF-4E06-8AAF-FEC39991A3E3}"/>
                </a:ext>
              </a:extLst>
            </p:cNvPr>
            <p:cNvSpPr/>
            <p:nvPr/>
          </p:nvSpPr>
          <p:spPr>
            <a:xfrm rot="20392181">
              <a:off x="3692933" y="1994831"/>
              <a:ext cx="1112398" cy="2932519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24E6AE-053E-4C48-BEEA-D6ADC2AF5DE4}"/>
                </a:ext>
              </a:extLst>
            </p:cNvPr>
            <p:cNvSpPr txBox="1"/>
            <p:nvPr/>
          </p:nvSpPr>
          <p:spPr>
            <a:xfrm>
              <a:off x="2204965" y="1634403"/>
              <a:ext cx="1361895" cy="120032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Free Energy Minimum</a:t>
              </a:r>
            </a:p>
            <a:p>
              <a:pPr algn="ctr"/>
              <a:r>
                <a:rPr lang="en-US" b="1" i="1" dirty="0"/>
                <a:t>x1 = 0.27</a:t>
              </a:r>
            </a:p>
            <a:p>
              <a:pPr algn="ctr"/>
              <a:r>
                <a:rPr lang="en-US" b="1" i="1" dirty="0"/>
                <a:t>F = -0.313 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3F45485-55FD-4CE4-BBD9-075D096B5738}"/>
              </a:ext>
            </a:extLst>
          </p:cNvPr>
          <p:cNvSpPr txBox="1"/>
          <p:nvPr/>
        </p:nvSpPr>
        <p:spPr>
          <a:xfrm>
            <a:off x="5895464" y="6469054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x1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691176-944A-40C1-B5B9-20888EC8A24B}"/>
              </a:ext>
            </a:extLst>
          </p:cNvPr>
          <p:cNvCxnSpPr/>
          <p:nvPr/>
        </p:nvCxnSpPr>
        <p:spPr>
          <a:xfrm>
            <a:off x="1945042" y="942109"/>
            <a:ext cx="472965" cy="0"/>
          </a:xfrm>
          <a:prstGeom prst="line">
            <a:avLst/>
          </a:prstGeom>
          <a:ln w="76200">
            <a:solidFill>
              <a:srgbClr val="CC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88DDDD-D2CB-4C56-AB5E-A3D1F6D87175}"/>
              </a:ext>
            </a:extLst>
          </p:cNvPr>
          <p:cNvCxnSpPr/>
          <p:nvPr/>
        </p:nvCxnSpPr>
        <p:spPr>
          <a:xfrm>
            <a:off x="3958667" y="943336"/>
            <a:ext cx="472965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CB2C1E-77EF-4FEE-96AC-BF0ABCEE75BF}"/>
              </a:ext>
            </a:extLst>
          </p:cNvPr>
          <p:cNvCxnSpPr/>
          <p:nvPr/>
        </p:nvCxnSpPr>
        <p:spPr>
          <a:xfrm>
            <a:off x="6174153" y="912067"/>
            <a:ext cx="472965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90992B-730A-43D8-9F83-0D01AE333D08}"/>
                  </a:ext>
                </a:extLst>
              </p:cNvPr>
              <p:cNvSpPr txBox="1"/>
              <p:nvPr/>
            </p:nvSpPr>
            <p:spPr>
              <a:xfrm>
                <a:off x="6590305" y="606728"/>
                <a:ext cx="1501069" cy="6707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90992B-730A-43D8-9F83-0D01AE333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305" y="606728"/>
                <a:ext cx="1501069" cy="6707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03CA19B1-56CA-429D-B0BF-2E1ECBB0F4A7}"/>
              </a:ext>
            </a:extLst>
          </p:cNvPr>
          <p:cNvSpPr txBox="1"/>
          <p:nvPr/>
        </p:nvSpPr>
        <p:spPr>
          <a:xfrm>
            <a:off x="1369122" y="654503"/>
            <a:ext cx="587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(a)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902D13-4CC1-4367-BAB8-5ED3E2DD611C}"/>
              </a:ext>
            </a:extLst>
          </p:cNvPr>
          <p:cNvSpPr txBox="1"/>
          <p:nvPr/>
        </p:nvSpPr>
        <p:spPr>
          <a:xfrm>
            <a:off x="3375534" y="655168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(b)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0031B5-6FD6-47FB-BD6F-39549D02F39A}"/>
              </a:ext>
            </a:extLst>
          </p:cNvPr>
          <p:cNvSpPr txBox="1"/>
          <p:nvPr/>
        </p:nvSpPr>
        <p:spPr>
          <a:xfrm>
            <a:off x="5611859" y="650457"/>
            <a:ext cx="559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(c)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64C721-6CCB-4507-85DB-E2A0631B1F5A}"/>
              </a:ext>
            </a:extLst>
          </p:cNvPr>
          <p:cNvSpPr txBox="1"/>
          <p:nvPr/>
        </p:nvSpPr>
        <p:spPr>
          <a:xfrm>
            <a:off x="3883339" y="1322964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(d)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F443EC3-1500-4DC2-96FB-69983426BF20}"/>
              </a:ext>
            </a:extLst>
          </p:cNvPr>
          <p:cNvCxnSpPr/>
          <p:nvPr/>
        </p:nvCxnSpPr>
        <p:spPr>
          <a:xfrm>
            <a:off x="4466472" y="1561562"/>
            <a:ext cx="47296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A35F4F3-97B3-4577-A34E-20A47C46BB85}"/>
                  </a:ext>
                </a:extLst>
              </p:cNvPr>
              <p:cNvSpPr txBox="1"/>
              <p:nvPr/>
            </p:nvSpPr>
            <p:spPr>
              <a:xfrm>
                <a:off x="5191459" y="1365110"/>
                <a:ext cx="19603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A35F4F3-97B3-4577-A34E-20A47C46B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459" y="1365110"/>
                <a:ext cx="1960337" cy="276999"/>
              </a:xfrm>
              <a:prstGeom prst="rect">
                <a:avLst/>
              </a:prstGeom>
              <a:blipFill>
                <a:blip r:embed="rId4"/>
                <a:stretch>
                  <a:fillRect l="-7477" t="-180000" r="-5296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18B6F5B-88BE-4D9C-8CE9-366A40C43648}"/>
                  </a:ext>
                </a:extLst>
              </p:cNvPr>
              <p:cNvSpPr txBox="1"/>
              <p:nvPr/>
            </p:nvSpPr>
            <p:spPr>
              <a:xfrm>
                <a:off x="2313560" y="777613"/>
                <a:ext cx="116774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18B6F5B-88BE-4D9C-8CE9-366A40C43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3560" y="777613"/>
                <a:ext cx="1167743" cy="276999"/>
              </a:xfrm>
              <a:prstGeom prst="rect">
                <a:avLst/>
              </a:prstGeom>
              <a:blipFill>
                <a:blip r:embed="rId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058522C-A427-41E9-BAE5-9B18E0020142}"/>
                  </a:ext>
                </a:extLst>
              </p:cNvPr>
              <p:cNvSpPr txBox="1"/>
              <p:nvPr/>
            </p:nvSpPr>
            <p:spPr>
              <a:xfrm>
                <a:off x="4273526" y="803609"/>
                <a:ext cx="139930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baseline="30000" dirty="0"/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058522C-A427-41E9-BAE5-9B18E0020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3526" y="803609"/>
                <a:ext cx="1399303" cy="276999"/>
              </a:xfrm>
              <a:prstGeom prst="rect">
                <a:avLst/>
              </a:prstGeom>
              <a:blipFill>
                <a:blip r:embed="rId6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A84D46-8005-4B6B-9C83-03AA8D2BF647}"/>
                  </a:ext>
                </a:extLst>
              </p:cNvPr>
              <p:cNvSpPr txBox="1"/>
              <p:nvPr/>
            </p:nvSpPr>
            <p:spPr>
              <a:xfrm>
                <a:off x="4969333" y="1399411"/>
                <a:ext cx="1763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A84D46-8005-4B6B-9C83-03AA8D2BF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333" y="1399411"/>
                <a:ext cx="176330" cy="276999"/>
              </a:xfrm>
              <a:prstGeom prst="rect">
                <a:avLst/>
              </a:prstGeom>
              <a:blipFill>
                <a:blip r:embed="rId7"/>
                <a:stretch>
                  <a:fillRect l="-31034" r="-3103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13868C7-18A1-4310-AB16-E43239ACDB8E}"/>
              </a:ext>
            </a:extLst>
          </p:cNvPr>
          <p:cNvCxnSpPr/>
          <p:nvPr/>
        </p:nvCxnSpPr>
        <p:spPr>
          <a:xfrm>
            <a:off x="4949877" y="1396226"/>
            <a:ext cx="2184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1731F25-F30B-470A-B375-D3E24120B112}"/>
              </a:ext>
            </a:extLst>
          </p:cNvPr>
          <p:cNvSpPr txBox="1"/>
          <p:nvPr/>
        </p:nvSpPr>
        <p:spPr>
          <a:xfrm flipH="1">
            <a:off x="3549503" y="3375267"/>
            <a:ext cx="36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3D4CB7-DF07-4C35-87DF-F9E34600E60B}"/>
              </a:ext>
            </a:extLst>
          </p:cNvPr>
          <p:cNvSpPr txBox="1"/>
          <p:nvPr/>
        </p:nvSpPr>
        <p:spPr>
          <a:xfrm>
            <a:off x="5967600" y="5464767"/>
            <a:ext cx="335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B660B7-187E-4DE9-ACBC-BFFB6FA41F2D}"/>
              </a:ext>
            </a:extLst>
          </p:cNvPr>
          <p:cNvSpPr txBox="1"/>
          <p:nvPr/>
        </p:nvSpPr>
        <p:spPr>
          <a:xfrm flipH="1">
            <a:off x="3514773" y="4336703"/>
            <a:ext cx="301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CD64F6-212A-4FD2-ADD7-D59D47043690}"/>
              </a:ext>
            </a:extLst>
          </p:cNvPr>
          <p:cNvSpPr txBox="1"/>
          <p:nvPr/>
        </p:nvSpPr>
        <p:spPr>
          <a:xfrm>
            <a:off x="3545773" y="2615635"/>
            <a:ext cx="362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C4DE6C-3343-44B3-A445-629A64B6092D}"/>
              </a:ext>
            </a:extLst>
          </p:cNvPr>
          <p:cNvSpPr txBox="1"/>
          <p:nvPr/>
        </p:nvSpPr>
        <p:spPr>
          <a:xfrm>
            <a:off x="2322819" y="56641"/>
            <a:ext cx="7546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Free Energy Minimum Occurs Where Expected for a Given Epsilon0 Value</a:t>
            </a:r>
          </a:p>
        </p:txBody>
      </p:sp>
    </p:spTree>
    <p:extLst>
      <p:ext uri="{BB962C8B-B14F-4D97-AF65-F5344CB8AC3E}">
        <p14:creationId xmlns:p14="http://schemas.microsoft.com/office/powerpoint/2010/main" val="2818146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51301" y="134472"/>
            <a:ext cx="2856737" cy="420845"/>
          </a:xfrm>
          <a:prstGeom prst="rect">
            <a:avLst/>
          </a:prstGeom>
          <a:noFill/>
        </p:spPr>
        <p:txBody>
          <a:bodyPr wrap="none" lIns="80610" tIns="40303" rIns="80610" bIns="40303" rtlCol="0">
            <a:spAutoFit/>
          </a:bodyPr>
          <a:lstStyle/>
          <a:p>
            <a:r>
              <a:rPr lang="en-US" sz="2206" b="1" dirty="0"/>
              <a:t>For More Information: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30826" y="605121"/>
            <a:ext cx="6672525" cy="1167460"/>
          </a:xfrm>
          <a:prstGeom prst="rect">
            <a:avLst/>
          </a:prstGeom>
          <a:noFill/>
        </p:spPr>
        <p:txBody>
          <a:bodyPr wrap="none" lIns="80610" tIns="40303" rIns="80610" bIns="40303" rtlCol="0">
            <a:spAutoFit/>
          </a:bodyPr>
          <a:lstStyle/>
          <a:p>
            <a:r>
              <a:rPr lang="en-US" sz="1588" b="1" dirty="0" err="1"/>
              <a:t>GitHub</a:t>
            </a:r>
            <a:r>
              <a:rPr lang="en-US" sz="1588" b="1" dirty="0"/>
              <a:t> Public Repository: </a:t>
            </a:r>
          </a:p>
          <a:p>
            <a:pPr lvl="1">
              <a:buFont typeface="Arial" pitchFamily="34" charset="0"/>
              <a:buChar char="•"/>
            </a:pPr>
            <a:r>
              <a:rPr lang="en-US" sz="1588" dirty="0"/>
              <a:t> </a:t>
            </a:r>
            <a:r>
              <a:rPr lang="en-US" sz="1588" dirty="0">
                <a:hlinkClick r:id="rId2"/>
              </a:rPr>
              <a:t>https://github.com/ajmaren/2D-CVM-No-Interaction-Enthalpy-Analytic</a:t>
            </a:r>
            <a:r>
              <a:rPr lang="en-US" sz="1588" dirty="0"/>
              <a:t> </a:t>
            </a:r>
          </a:p>
          <a:p>
            <a:endParaRPr lang="en-US" sz="706" dirty="0"/>
          </a:p>
          <a:p>
            <a:r>
              <a:rPr lang="en-US" sz="1588" b="1" dirty="0"/>
              <a:t>Website: </a:t>
            </a:r>
          </a:p>
          <a:p>
            <a:pPr lvl="1">
              <a:buFont typeface="Arial" pitchFamily="34" charset="0"/>
              <a:buChar char="•"/>
            </a:pPr>
            <a:r>
              <a:rPr lang="en-US" sz="1588" dirty="0"/>
              <a:t> </a:t>
            </a:r>
            <a:r>
              <a:rPr lang="en-US" sz="1588" dirty="0">
                <a:hlinkClick r:id="rId3"/>
              </a:rPr>
              <a:t>www.aliannajmaren.com</a:t>
            </a:r>
            <a:r>
              <a:rPr lang="en-US" sz="1588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18536" y="5173182"/>
            <a:ext cx="2675277" cy="420845"/>
          </a:xfrm>
          <a:prstGeom prst="rect">
            <a:avLst/>
          </a:prstGeom>
          <a:noFill/>
        </p:spPr>
        <p:txBody>
          <a:bodyPr wrap="none" lIns="80610" tIns="40303" rIns="80610" bIns="40303" rtlCol="0">
            <a:spAutoFit/>
          </a:bodyPr>
          <a:lstStyle/>
          <a:p>
            <a:r>
              <a:rPr lang="en-US" sz="2206" b="1" dirty="0"/>
              <a:t>Contact Information: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46530" y="5625653"/>
            <a:ext cx="3654969" cy="814479"/>
          </a:xfrm>
          <a:prstGeom prst="rect">
            <a:avLst/>
          </a:prstGeom>
          <a:noFill/>
        </p:spPr>
        <p:txBody>
          <a:bodyPr wrap="none" lIns="80610" tIns="40303" rIns="80610" bIns="40303" rtlCol="0">
            <a:spAutoFit/>
          </a:bodyPr>
          <a:lstStyle/>
          <a:p>
            <a:r>
              <a:rPr lang="en-US" sz="1588" b="1" dirty="0"/>
              <a:t>Alianna J. Maren, Ph.D.: </a:t>
            </a:r>
          </a:p>
          <a:p>
            <a:pPr lvl="1">
              <a:buFont typeface="Arial" pitchFamily="34" charset="0"/>
              <a:buChar char="•"/>
            </a:pPr>
            <a:r>
              <a:rPr lang="en-US" sz="1588" dirty="0"/>
              <a:t> </a:t>
            </a:r>
            <a:r>
              <a:rPr lang="en-US" sz="1588" dirty="0">
                <a:hlinkClick r:id="rId4"/>
              </a:rPr>
              <a:t>alianna@aliannajmaren.com</a:t>
            </a:r>
            <a:endParaRPr lang="en-US" sz="1588" dirty="0"/>
          </a:p>
          <a:p>
            <a:pPr lvl="1">
              <a:buFont typeface="Arial" pitchFamily="34" charset="0"/>
              <a:buChar char="•"/>
            </a:pPr>
            <a:r>
              <a:rPr lang="en-US" sz="1588" dirty="0"/>
              <a:t> </a:t>
            </a:r>
            <a:r>
              <a:rPr lang="en-US" sz="1588" dirty="0">
                <a:hlinkClick r:id="rId5"/>
              </a:rPr>
              <a:t>alianna.maren@northwestern.edu</a:t>
            </a:r>
            <a:r>
              <a:rPr lang="en-US" sz="1588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61366" y="2137523"/>
            <a:ext cx="2269269" cy="420845"/>
          </a:xfrm>
          <a:prstGeom prst="rect">
            <a:avLst/>
          </a:prstGeom>
          <a:noFill/>
        </p:spPr>
        <p:txBody>
          <a:bodyPr wrap="none" lIns="80610" tIns="40303" rIns="80610" bIns="40303" rtlCol="0">
            <a:spAutoFit/>
          </a:bodyPr>
          <a:lstStyle/>
          <a:p>
            <a:r>
              <a:rPr lang="en-US" sz="2206" b="1" dirty="0"/>
              <a:t>Code Availability: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32529" y="3871689"/>
            <a:ext cx="7530353" cy="1303203"/>
          </a:xfrm>
          <a:prstGeom prst="rect">
            <a:avLst/>
          </a:prstGeom>
          <a:noFill/>
        </p:spPr>
        <p:txBody>
          <a:bodyPr wrap="square" lIns="80610" tIns="40303" rIns="80610" bIns="40303" rtlCol="0">
            <a:spAutoFit/>
          </a:bodyPr>
          <a:lstStyle/>
          <a:p>
            <a:r>
              <a:rPr lang="en-US" sz="1588" dirty="0"/>
              <a:t>This MS </a:t>
            </a:r>
            <a:r>
              <a:rPr lang="en-US" sz="1588" dirty="0" err="1"/>
              <a:t>Powerpoint</a:t>
            </a:r>
            <a:r>
              <a:rPr lang="en-US" sz="1588" dirty="0"/>
              <a:t>: </a:t>
            </a:r>
          </a:p>
          <a:p>
            <a:pPr marL="302575" indent="-302575">
              <a:buFont typeface="Arial" panose="020B0604020202020204" pitchFamily="34" charset="0"/>
              <a:buChar char="•"/>
            </a:pPr>
            <a:r>
              <a:rPr lang="en-US" sz="1588" b="1" dirty="0"/>
              <a:t>2-D_CVM_No-interaction-enthalpy_2018-10-29.pptx</a:t>
            </a:r>
          </a:p>
          <a:p>
            <a:r>
              <a:rPr lang="en-US" sz="1588" dirty="0"/>
              <a:t>Blog Discussion:   </a:t>
            </a:r>
          </a:p>
          <a:p>
            <a:pPr marL="302575" indent="-302575">
              <a:buFont typeface="Arial" panose="020B0604020202020204" pitchFamily="34" charset="0"/>
              <a:buChar char="•"/>
            </a:pPr>
            <a:r>
              <a:rPr lang="en-US" sz="1588" b="1" dirty="0">
                <a:hlinkClick r:id="rId6"/>
              </a:rPr>
              <a:t>http://www.aliannajmaren.com/2018/10/28/a-strange-odd-little-thing-about-the-cvm-entropy/</a:t>
            </a:r>
            <a:r>
              <a:rPr lang="en-US" sz="1588" b="1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6A0ED8-514B-479B-B65E-B06DB73B8AC0}"/>
              </a:ext>
            </a:extLst>
          </p:cNvPr>
          <p:cNvSpPr txBox="1"/>
          <p:nvPr/>
        </p:nvSpPr>
        <p:spPr>
          <a:xfrm>
            <a:off x="5030624" y="3506753"/>
            <a:ext cx="2132886" cy="420845"/>
          </a:xfrm>
          <a:prstGeom prst="rect">
            <a:avLst/>
          </a:prstGeom>
          <a:noFill/>
        </p:spPr>
        <p:txBody>
          <a:bodyPr wrap="none" lIns="80610" tIns="40303" rIns="80610" bIns="40303" rtlCol="0">
            <a:spAutoFit/>
          </a:bodyPr>
          <a:lstStyle/>
          <a:p>
            <a:r>
              <a:rPr lang="en-US" sz="2206" b="1" dirty="0"/>
              <a:t>Documentation: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6BB06F-D80B-498F-89BD-BEE01E23F711}"/>
              </a:ext>
            </a:extLst>
          </p:cNvPr>
          <p:cNvSpPr txBox="1"/>
          <p:nvPr/>
        </p:nvSpPr>
        <p:spPr>
          <a:xfrm>
            <a:off x="2532529" y="2626112"/>
            <a:ext cx="7530353" cy="570117"/>
          </a:xfrm>
          <a:prstGeom prst="rect">
            <a:avLst/>
          </a:prstGeom>
          <a:noFill/>
        </p:spPr>
        <p:txBody>
          <a:bodyPr wrap="square" lIns="80610" tIns="40303" rIns="80610" bIns="40303" rtlCol="0">
            <a:spAutoFit/>
          </a:bodyPr>
          <a:lstStyle/>
          <a:p>
            <a:r>
              <a:rPr lang="en-US" sz="1588" dirty="0"/>
              <a:t>Code for this presentation is available, use: </a:t>
            </a:r>
          </a:p>
          <a:p>
            <a:pPr marL="302575" indent="-302575">
              <a:buFont typeface="Arial" panose="020B0604020202020204" pitchFamily="34" charset="0"/>
              <a:buChar char="•"/>
            </a:pPr>
            <a:r>
              <a:rPr lang="en-US" sz="1588" b="1" u="sng" dirty="0">
                <a:hlinkClick r:id="rId7" tooltip="2D-CVM-simple-eq_no-interaction-calc_v2_2018-10-27.py"/>
              </a:rPr>
              <a:t>2D-CVM-simple-eq_no-interaction-calc_v2_2018-10-27.py</a:t>
            </a:r>
            <a:r>
              <a:rPr lang="en-US" sz="1588" b="1" u="sng" dirty="0"/>
              <a:t> </a:t>
            </a:r>
            <a:endParaRPr lang="en-US" sz="1588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A6D878-ED63-49F9-BBA1-3EC189AC4B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309" t="40227" r="12372" b="38856"/>
          <a:stretch/>
        </p:blipFill>
        <p:spPr>
          <a:xfrm>
            <a:off x="583317" y="567448"/>
            <a:ext cx="8765628" cy="565461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37FF24-B551-4BF4-AD4F-5AC52FD74B2F}"/>
              </a:ext>
            </a:extLst>
          </p:cNvPr>
          <p:cNvGrpSpPr/>
          <p:nvPr/>
        </p:nvGrpSpPr>
        <p:grpSpPr>
          <a:xfrm>
            <a:off x="9309534" y="907791"/>
            <a:ext cx="3456593" cy="2027277"/>
            <a:chOff x="8552792" y="643033"/>
            <a:chExt cx="3456593" cy="202727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ED090A6-A2DF-4FF6-8962-B2E713C1E891}"/>
                </a:ext>
              </a:extLst>
            </p:cNvPr>
            <p:cNvGrpSpPr/>
            <p:nvPr/>
          </p:nvGrpSpPr>
          <p:grpSpPr>
            <a:xfrm>
              <a:off x="8986345" y="961697"/>
              <a:ext cx="472965" cy="1334814"/>
              <a:chOff x="8986345" y="961697"/>
              <a:chExt cx="472965" cy="1334814"/>
            </a:xfrm>
          </p:grpSpPr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7FD99828-C3B8-4ED9-839B-5517D7D8BD30}"/>
                  </a:ext>
                </a:extLst>
              </p:cNvPr>
              <p:cNvCxnSpPr/>
              <p:nvPr/>
            </p:nvCxnSpPr>
            <p:spPr>
              <a:xfrm>
                <a:off x="8986345" y="961697"/>
                <a:ext cx="472965" cy="0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375A6DEB-36DC-4F83-9795-A391368A4955}"/>
                  </a:ext>
                </a:extLst>
              </p:cNvPr>
              <p:cNvCxnSpPr/>
              <p:nvPr/>
            </p:nvCxnSpPr>
            <p:spPr>
              <a:xfrm>
                <a:off x="8986345" y="1665890"/>
                <a:ext cx="472965" cy="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A8FAF6DB-9DD4-4DF2-BECC-5C8E47417EBF}"/>
                  </a:ext>
                </a:extLst>
              </p:cNvPr>
              <p:cNvCxnSpPr/>
              <p:nvPr/>
            </p:nvCxnSpPr>
            <p:spPr>
              <a:xfrm>
                <a:off x="8986345" y="2296511"/>
                <a:ext cx="472965" cy="0"/>
              </a:xfrm>
              <a:prstGeom prst="line">
                <a:avLst/>
              </a:prstGeom>
              <a:ln w="76200">
                <a:solidFill>
                  <a:srgbClr val="CC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56A25B9-3AA7-4B86-9A12-E86D8AF6A817}"/>
                    </a:ext>
                  </a:extLst>
                </p:cNvPr>
                <p:cNvSpPr txBox="1"/>
                <p:nvPr/>
              </p:nvSpPr>
              <p:spPr>
                <a:xfrm>
                  <a:off x="8552792" y="643033"/>
                  <a:ext cx="3350174" cy="67076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56A25B9-3AA7-4B86-9A12-E86D8AF6A8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2792" y="643033"/>
                  <a:ext cx="3350174" cy="67076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597F06D-39FD-413E-BF91-01E72453FAD8}"/>
                    </a:ext>
                  </a:extLst>
                </p:cNvPr>
                <p:cNvSpPr txBox="1"/>
                <p:nvPr/>
              </p:nvSpPr>
              <p:spPr>
                <a:xfrm>
                  <a:off x="8659211" y="1999549"/>
                  <a:ext cx="3350174" cy="67076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597F06D-39FD-413E-BF91-01E72453FA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9211" y="1999549"/>
                  <a:ext cx="3350174" cy="67076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DC64A5F-A14E-4C3C-93EA-AFDA44E2351B}"/>
                    </a:ext>
                  </a:extLst>
                </p:cNvPr>
                <p:cNvSpPr txBox="1"/>
                <p:nvPr/>
              </p:nvSpPr>
              <p:spPr>
                <a:xfrm>
                  <a:off x="8659211" y="1344169"/>
                  <a:ext cx="3350174" cy="67076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DC64A5F-A14E-4C3C-93EA-AFDA44E235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9211" y="1344169"/>
                  <a:ext cx="3350174" cy="67076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FA1C146-345C-4923-B986-18561C1FA3ED}"/>
              </a:ext>
            </a:extLst>
          </p:cNvPr>
          <p:cNvSpPr txBox="1"/>
          <p:nvPr/>
        </p:nvSpPr>
        <p:spPr>
          <a:xfrm rot="16200000">
            <a:off x="-2415281" y="3058643"/>
            <a:ext cx="5798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2-D CVM Neg-Entropy for Different Configuration Variables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551011-82FE-431C-8DFF-69E76435C84D}"/>
              </a:ext>
            </a:extLst>
          </p:cNvPr>
          <p:cNvSpPr txBox="1"/>
          <p:nvPr/>
        </p:nvSpPr>
        <p:spPr>
          <a:xfrm>
            <a:off x="3077124" y="6222063"/>
            <a:ext cx="482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x</a:t>
            </a:r>
            <a:r>
              <a:rPr lang="en-US" b="1" i="1" baseline="-25000" dirty="0"/>
              <a:t>1</a:t>
            </a:r>
            <a:r>
              <a:rPr lang="en-US" b="1" baseline="-25000" dirty="0"/>
              <a:t> </a:t>
            </a:r>
            <a:r>
              <a:rPr lang="en-US" b="1" dirty="0"/>
              <a:t>(Fraction of units in the “on” state, or state 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E40C2D-CB2E-4551-A7CF-77317C891C2E}"/>
              </a:ext>
            </a:extLst>
          </p:cNvPr>
          <p:cNvSpPr txBox="1"/>
          <p:nvPr/>
        </p:nvSpPr>
        <p:spPr>
          <a:xfrm>
            <a:off x="9194156" y="993020"/>
            <a:ext cx="587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(a)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3E1ABC-DCF6-47AA-A50F-9C8F54D0350B}"/>
              </a:ext>
            </a:extLst>
          </p:cNvPr>
          <p:cNvSpPr txBox="1"/>
          <p:nvPr/>
        </p:nvSpPr>
        <p:spPr>
          <a:xfrm>
            <a:off x="8778732" y="753846"/>
            <a:ext cx="362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B04E79-6250-4C90-80BD-FAAED4B28E1A}"/>
              </a:ext>
            </a:extLst>
          </p:cNvPr>
          <p:cNvSpPr txBox="1"/>
          <p:nvPr/>
        </p:nvSpPr>
        <p:spPr>
          <a:xfrm>
            <a:off x="8773707" y="1643513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80B4A9-9203-4A42-B06B-4E967F987EA1}"/>
              </a:ext>
            </a:extLst>
          </p:cNvPr>
          <p:cNvSpPr txBox="1"/>
          <p:nvPr/>
        </p:nvSpPr>
        <p:spPr>
          <a:xfrm>
            <a:off x="9194156" y="1696651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(b)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045268-8588-48C8-A981-383728EB95E2}"/>
              </a:ext>
            </a:extLst>
          </p:cNvPr>
          <p:cNvSpPr txBox="1"/>
          <p:nvPr/>
        </p:nvSpPr>
        <p:spPr>
          <a:xfrm>
            <a:off x="9214994" y="2353830"/>
            <a:ext cx="559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(c)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905F59-E6D4-4C3A-AADE-0E8056D2AEAD}"/>
              </a:ext>
            </a:extLst>
          </p:cNvPr>
          <p:cNvSpPr txBox="1"/>
          <p:nvPr/>
        </p:nvSpPr>
        <p:spPr>
          <a:xfrm>
            <a:off x="8773707" y="2405537"/>
            <a:ext cx="335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AF0657-6B10-4019-9973-5AB97BF0F416}"/>
              </a:ext>
            </a:extLst>
          </p:cNvPr>
          <p:cNvSpPr txBox="1"/>
          <p:nvPr/>
        </p:nvSpPr>
        <p:spPr>
          <a:xfrm>
            <a:off x="1934251" y="108787"/>
            <a:ext cx="8323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Entropies for the </a:t>
            </a:r>
            <a:r>
              <a:rPr lang="en-US" b="1" i="1" dirty="0"/>
              <a:t>x</a:t>
            </a:r>
            <a:r>
              <a:rPr lang="en-US" b="1" dirty="0"/>
              <a:t>, </a:t>
            </a:r>
            <a:r>
              <a:rPr lang="en-US" b="1" i="1" dirty="0"/>
              <a:t>y</a:t>
            </a:r>
            <a:r>
              <a:rPr lang="en-US" b="1" dirty="0"/>
              <a:t>, and </a:t>
            </a:r>
            <a:r>
              <a:rPr lang="en-US" b="1" i="1" dirty="0"/>
              <a:t>z</a:t>
            </a:r>
            <a:r>
              <a:rPr lang="en-US" b="1" dirty="0"/>
              <a:t> Configuration Variables, for the case where Epsilon1 = 0.0</a:t>
            </a:r>
          </a:p>
        </p:txBody>
      </p:sp>
    </p:spTree>
    <p:extLst>
      <p:ext uri="{BB962C8B-B14F-4D97-AF65-F5344CB8AC3E}">
        <p14:creationId xmlns:p14="http://schemas.microsoft.com/office/powerpoint/2010/main" val="663023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231E48-CF5C-4C67-AA7A-D4B7C72CA0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424" t="51834" r="12397" b="20225"/>
          <a:stretch/>
        </p:blipFill>
        <p:spPr>
          <a:xfrm>
            <a:off x="2940908" y="553467"/>
            <a:ext cx="6746789" cy="58473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4D5421-61D3-4513-97C1-3CC5D1034CCC}"/>
              </a:ext>
            </a:extLst>
          </p:cNvPr>
          <p:cNvSpPr txBox="1"/>
          <p:nvPr/>
        </p:nvSpPr>
        <p:spPr>
          <a:xfrm>
            <a:off x="659094" y="97637"/>
            <a:ext cx="10873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Program Result: Entropies for the Combined </a:t>
            </a:r>
            <a:r>
              <a:rPr lang="en-US" b="1" i="1" dirty="0"/>
              <a:t>x</a:t>
            </a:r>
            <a:r>
              <a:rPr lang="en-US" b="1" dirty="0"/>
              <a:t>, </a:t>
            </a:r>
            <a:r>
              <a:rPr lang="en-US" b="1" i="1" dirty="0"/>
              <a:t>y</a:t>
            </a:r>
            <a:r>
              <a:rPr lang="en-US" b="1" dirty="0"/>
              <a:t>, and </a:t>
            </a:r>
            <a:r>
              <a:rPr lang="en-US" b="1" i="1" dirty="0"/>
              <a:t>z</a:t>
            </a:r>
            <a:r>
              <a:rPr lang="en-US" b="1" dirty="0"/>
              <a:t> Configuration Variables, for the case where Epsilon1 = 0.0</a:t>
            </a:r>
          </a:p>
        </p:txBody>
      </p:sp>
    </p:spTree>
    <p:extLst>
      <p:ext uri="{BB962C8B-B14F-4D97-AF65-F5344CB8AC3E}">
        <p14:creationId xmlns:p14="http://schemas.microsoft.com/office/powerpoint/2010/main" val="2547231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1EF79C3-83D2-48B5-A3DF-00806312520D}"/>
              </a:ext>
            </a:extLst>
          </p:cNvPr>
          <p:cNvGrpSpPr/>
          <p:nvPr/>
        </p:nvGrpSpPr>
        <p:grpSpPr>
          <a:xfrm>
            <a:off x="8710814" y="1701941"/>
            <a:ext cx="472965" cy="1334814"/>
            <a:chOff x="8986345" y="961697"/>
            <a:chExt cx="472965" cy="133481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1CD03D5-355C-4687-B522-3C2A28D0425C}"/>
                </a:ext>
              </a:extLst>
            </p:cNvPr>
            <p:cNvCxnSpPr/>
            <p:nvPr/>
          </p:nvCxnSpPr>
          <p:spPr>
            <a:xfrm>
              <a:off x="8986345" y="961697"/>
              <a:ext cx="472965" cy="0"/>
            </a:xfrm>
            <a:prstGeom prst="line">
              <a:avLst/>
            </a:prstGeom>
            <a:ln w="76200">
              <a:solidFill>
                <a:srgbClr val="33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5CB4A96-734B-4317-A2C3-94D207131D09}"/>
                </a:ext>
              </a:extLst>
            </p:cNvPr>
            <p:cNvCxnSpPr/>
            <p:nvPr/>
          </p:nvCxnSpPr>
          <p:spPr>
            <a:xfrm>
              <a:off x="8986345" y="1665890"/>
              <a:ext cx="472965" cy="0"/>
            </a:xfrm>
            <a:prstGeom prst="line">
              <a:avLst/>
            </a:prstGeom>
            <a:ln w="76200">
              <a:solidFill>
                <a:srgbClr val="CCFF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F1FAD0-E2D6-41F8-AA7D-C1D8B55D015E}"/>
                </a:ext>
              </a:extLst>
            </p:cNvPr>
            <p:cNvCxnSpPr/>
            <p:nvPr/>
          </p:nvCxnSpPr>
          <p:spPr>
            <a:xfrm>
              <a:off x="8986345" y="2296511"/>
              <a:ext cx="472965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56B62E-C435-4788-ADEF-E6617FBF7683}"/>
                  </a:ext>
                </a:extLst>
              </p:cNvPr>
              <p:cNvSpPr txBox="1"/>
              <p:nvPr/>
            </p:nvSpPr>
            <p:spPr>
              <a:xfrm>
                <a:off x="8947296" y="2117966"/>
                <a:ext cx="3350174" cy="6707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56B62E-C435-4788-ADEF-E6617FBF7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7296" y="2117966"/>
                <a:ext cx="3350174" cy="6707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3FFDFF33-F2D6-4B0E-AAB2-2A11612BCE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281" t="58531" r="13242" b="20300"/>
          <a:stretch/>
        </p:blipFill>
        <p:spPr>
          <a:xfrm>
            <a:off x="463442" y="996612"/>
            <a:ext cx="7852593" cy="53106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7B10F4-FF80-4E1C-8CA8-86E4A70141AC}"/>
              </a:ext>
            </a:extLst>
          </p:cNvPr>
          <p:cNvSpPr txBox="1"/>
          <p:nvPr/>
        </p:nvSpPr>
        <p:spPr>
          <a:xfrm>
            <a:off x="8118743" y="1414335"/>
            <a:ext cx="587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(a)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824B54-5C5A-4020-90D5-D7B4E9709290}"/>
              </a:ext>
            </a:extLst>
          </p:cNvPr>
          <p:cNvSpPr txBox="1"/>
          <p:nvPr/>
        </p:nvSpPr>
        <p:spPr>
          <a:xfrm>
            <a:off x="7709024" y="2570255"/>
            <a:ext cx="362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529095-45E9-4843-8971-4F853DF44732}"/>
              </a:ext>
            </a:extLst>
          </p:cNvPr>
          <p:cNvSpPr txBox="1"/>
          <p:nvPr/>
        </p:nvSpPr>
        <p:spPr>
          <a:xfrm flipH="1">
            <a:off x="7727364" y="3111389"/>
            <a:ext cx="301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B747E9-2A49-4B3A-BEFC-7DF70E441975}"/>
              </a:ext>
            </a:extLst>
          </p:cNvPr>
          <p:cNvSpPr txBox="1"/>
          <p:nvPr/>
        </p:nvSpPr>
        <p:spPr>
          <a:xfrm>
            <a:off x="8118743" y="2117966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(b)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C4C589-9C90-457F-952F-579C476645E1}"/>
              </a:ext>
            </a:extLst>
          </p:cNvPr>
          <p:cNvSpPr txBox="1"/>
          <p:nvPr/>
        </p:nvSpPr>
        <p:spPr>
          <a:xfrm>
            <a:off x="8139581" y="2775145"/>
            <a:ext cx="559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(c)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A6A742-3AB0-413A-BDAF-26A95F19BF5F}"/>
              </a:ext>
            </a:extLst>
          </p:cNvPr>
          <p:cNvSpPr txBox="1"/>
          <p:nvPr/>
        </p:nvSpPr>
        <p:spPr>
          <a:xfrm>
            <a:off x="7736276" y="1152725"/>
            <a:ext cx="335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C90D47-B331-40E5-AD7A-6BD6B558FD9C}"/>
              </a:ext>
            </a:extLst>
          </p:cNvPr>
          <p:cNvSpPr txBox="1"/>
          <p:nvPr/>
        </p:nvSpPr>
        <p:spPr>
          <a:xfrm rot="16200000">
            <a:off x="-1915912" y="3214856"/>
            <a:ext cx="452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2-D CVM Entropy for Different Combinations of the Configuration Variables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9A1233-8CF7-4843-9609-B00A8350C394}"/>
              </a:ext>
            </a:extLst>
          </p:cNvPr>
          <p:cNvSpPr txBox="1"/>
          <p:nvPr/>
        </p:nvSpPr>
        <p:spPr>
          <a:xfrm>
            <a:off x="2315781" y="6198135"/>
            <a:ext cx="4757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x</a:t>
            </a:r>
            <a:r>
              <a:rPr lang="en-US" b="1" i="1" baseline="-25000" dirty="0"/>
              <a:t>1</a:t>
            </a:r>
            <a:r>
              <a:rPr lang="en-US" b="1" baseline="-25000" dirty="0"/>
              <a:t> </a:t>
            </a:r>
            <a:r>
              <a:rPr lang="en-US" b="1" dirty="0"/>
              <a:t>(Fraction of units in the “on” state, or state 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8993DA0-FFDB-4098-BF19-EB383635212C}"/>
                  </a:ext>
                </a:extLst>
              </p:cNvPr>
              <p:cNvSpPr txBox="1"/>
              <p:nvPr/>
            </p:nvSpPr>
            <p:spPr>
              <a:xfrm>
                <a:off x="9038575" y="1420063"/>
                <a:ext cx="3350174" cy="6707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8993DA0-FFDB-4098-BF19-EB3836352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575" y="1420063"/>
                <a:ext cx="3350174" cy="6707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A2813FE-7DFB-45CD-BEBC-9C8AD3745DEA}"/>
                  </a:ext>
                </a:extLst>
              </p:cNvPr>
              <p:cNvSpPr txBox="1"/>
              <p:nvPr/>
            </p:nvSpPr>
            <p:spPr>
              <a:xfrm>
                <a:off x="9038575" y="2707472"/>
                <a:ext cx="3350174" cy="6707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A2813FE-7DFB-45CD-BEBC-9C8AD3745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575" y="2707472"/>
                <a:ext cx="3350174" cy="6707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3332B14-8122-4F36-A792-8559D84B1CBE}"/>
                  </a:ext>
                </a:extLst>
              </p:cNvPr>
              <p:cNvSpPr txBox="1"/>
              <p:nvPr/>
            </p:nvSpPr>
            <p:spPr>
              <a:xfrm>
                <a:off x="8841826" y="3284784"/>
                <a:ext cx="3350174" cy="6707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3332B14-8122-4F36-A792-8559D84B1C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1826" y="3284784"/>
                <a:ext cx="3350174" cy="6707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7A1283CB-86C4-4A99-A5A0-25E04045A340}"/>
              </a:ext>
            </a:extLst>
          </p:cNvPr>
          <p:cNvSpPr txBox="1"/>
          <p:nvPr/>
        </p:nvSpPr>
        <p:spPr>
          <a:xfrm>
            <a:off x="8224872" y="4156484"/>
            <a:ext cx="3757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Note: </a:t>
            </a:r>
            <a:r>
              <a:rPr lang="en-US" dirty="0"/>
              <a:t>Curve (c) is for the </a:t>
            </a:r>
            <a:r>
              <a:rPr lang="en-US" b="1" i="1" dirty="0"/>
              <a:t>negative</a:t>
            </a:r>
            <a:r>
              <a:rPr lang="en-US" dirty="0"/>
              <a:t> of the total entropy, and is thus the </a:t>
            </a:r>
            <a:r>
              <a:rPr lang="en-US" b="1" i="1" dirty="0"/>
              <a:t>negative</a:t>
            </a:r>
            <a:r>
              <a:rPr lang="en-US" dirty="0"/>
              <a:t> of curve (a) – curve (b).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68167A-36E1-4221-98D0-4603E8BBFFC7}"/>
              </a:ext>
            </a:extLst>
          </p:cNvPr>
          <p:cNvSpPr txBox="1"/>
          <p:nvPr/>
        </p:nvSpPr>
        <p:spPr>
          <a:xfrm>
            <a:off x="1420489" y="275184"/>
            <a:ext cx="9351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Entropies for the Combined </a:t>
            </a:r>
            <a:r>
              <a:rPr lang="en-US" b="1" i="1" dirty="0"/>
              <a:t>x</a:t>
            </a:r>
            <a:r>
              <a:rPr lang="en-US" b="1" dirty="0"/>
              <a:t>, </a:t>
            </a:r>
            <a:r>
              <a:rPr lang="en-US" b="1" i="1" dirty="0"/>
              <a:t>y</a:t>
            </a:r>
            <a:r>
              <a:rPr lang="en-US" b="1" dirty="0"/>
              <a:t>, and </a:t>
            </a:r>
            <a:r>
              <a:rPr lang="en-US" b="1" i="1" dirty="0"/>
              <a:t>z</a:t>
            </a:r>
            <a:r>
              <a:rPr lang="en-US" b="1" dirty="0"/>
              <a:t> Configuration Variables, for the case where Epsilon1 = 0.0</a:t>
            </a:r>
          </a:p>
        </p:txBody>
      </p:sp>
    </p:spTree>
    <p:extLst>
      <p:ext uri="{BB962C8B-B14F-4D97-AF65-F5344CB8AC3E}">
        <p14:creationId xmlns:p14="http://schemas.microsoft.com/office/powerpoint/2010/main" val="244993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865375D-AD0B-49BB-A19D-BA0B793BFD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71" t="32464" r="11701" b="39328"/>
          <a:stretch/>
        </p:blipFill>
        <p:spPr>
          <a:xfrm>
            <a:off x="351181" y="772028"/>
            <a:ext cx="5744818" cy="48368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06EA1C-826E-493D-A97C-3CDA4C6DE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71" t="60672" r="11701" b="11119"/>
          <a:stretch/>
        </p:blipFill>
        <p:spPr>
          <a:xfrm>
            <a:off x="6274904" y="772028"/>
            <a:ext cx="5744819" cy="50125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6EF4A7-FD12-46B0-8413-0D348CD9555F}"/>
              </a:ext>
            </a:extLst>
          </p:cNvPr>
          <p:cNvSpPr txBox="1"/>
          <p:nvPr/>
        </p:nvSpPr>
        <p:spPr>
          <a:xfrm>
            <a:off x="2266745" y="307702"/>
            <a:ext cx="7658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Program Result: x-Entropy and Total Entropy, for the case where Epsilon1 = 0.0</a:t>
            </a:r>
          </a:p>
        </p:txBody>
      </p:sp>
    </p:spTree>
    <p:extLst>
      <p:ext uri="{BB962C8B-B14F-4D97-AF65-F5344CB8AC3E}">
        <p14:creationId xmlns:p14="http://schemas.microsoft.com/office/powerpoint/2010/main" val="2184772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90AA5D-F002-4D97-B1D6-78E414F6BA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68" t="54595" r="10522" b="15597"/>
          <a:stretch/>
        </p:blipFill>
        <p:spPr>
          <a:xfrm>
            <a:off x="2744856" y="902044"/>
            <a:ext cx="6702287" cy="57829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92BDE5-A9E9-4B71-AD18-28597412D6FC}"/>
              </a:ext>
            </a:extLst>
          </p:cNvPr>
          <p:cNvSpPr txBox="1"/>
          <p:nvPr/>
        </p:nvSpPr>
        <p:spPr>
          <a:xfrm>
            <a:off x="2655666" y="185350"/>
            <a:ext cx="6880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Program Result: Thermodynamic Quantities for a Simple </a:t>
            </a:r>
            <a:r>
              <a:rPr lang="en-US" b="1" dirty="0" err="1"/>
              <a:t>Ising</a:t>
            </a:r>
            <a:r>
              <a:rPr lang="en-US" b="1" dirty="0"/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2046826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CD03D5-355C-4687-B522-3C2A28D0425C}"/>
              </a:ext>
            </a:extLst>
          </p:cNvPr>
          <p:cNvCxnSpPr/>
          <p:nvPr/>
        </p:nvCxnSpPr>
        <p:spPr>
          <a:xfrm>
            <a:off x="8452846" y="1202676"/>
            <a:ext cx="472965" cy="0"/>
          </a:xfrm>
          <a:prstGeom prst="line">
            <a:avLst/>
          </a:prstGeom>
          <a:ln w="76200">
            <a:solidFill>
              <a:srgbClr val="CC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CB4A96-734B-4317-A2C3-94D207131D09}"/>
              </a:ext>
            </a:extLst>
          </p:cNvPr>
          <p:cNvCxnSpPr/>
          <p:nvPr/>
        </p:nvCxnSpPr>
        <p:spPr>
          <a:xfrm>
            <a:off x="8452846" y="1906869"/>
            <a:ext cx="472965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BF1FAD0-E2D6-41F8-AA7D-C1D8B55D015E}"/>
              </a:ext>
            </a:extLst>
          </p:cNvPr>
          <p:cNvCxnSpPr/>
          <p:nvPr/>
        </p:nvCxnSpPr>
        <p:spPr>
          <a:xfrm>
            <a:off x="8452846" y="2576402"/>
            <a:ext cx="472965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56B62E-C435-4788-ADEF-E6617FBF7683}"/>
                  </a:ext>
                </a:extLst>
              </p:cNvPr>
              <p:cNvSpPr txBox="1"/>
              <p:nvPr/>
            </p:nvSpPr>
            <p:spPr>
              <a:xfrm>
                <a:off x="8868998" y="2271063"/>
                <a:ext cx="1501069" cy="6707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56B62E-C435-4788-ADEF-E6617FBF7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8998" y="2271063"/>
                <a:ext cx="1501069" cy="6707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6E9A1233-8CF7-4843-9609-B00A8350C394}"/>
              </a:ext>
            </a:extLst>
          </p:cNvPr>
          <p:cNvSpPr txBox="1"/>
          <p:nvPr/>
        </p:nvSpPr>
        <p:spPr>
          <a:xfrm>
            <a:off x="2247038" y="5465777"/>
            <a:ext cx="4757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x</a:t>
            </a:r>
            <a:r>
              <a:rPr lang="en-US" b="1" i="1" baseline="-25000" dirty="0"/>
              <a:t>1</a:t>
            </a:r>
            <a:r>
              <a:rPr lang="en-US" b="1" baseline="-25000" dirty="0"/>
              <a:t> </a:t>
            </a:r>
            <a:r>
              <a:rPr lang="en-US" b="1" dirty="0"/>
              <a:t>(Fraction of units in the “on” state, or state A)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BC4C6DC-3251-4B08-A588-A453CB7DEF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68" t="62911" r="12346" b="15128"/>
          <a:stretch/>
        </p:blipFill>
        <p:spPr>
          <a:xfrm>
            <a:off x="718574" y="653460"/>
            <a:ext cx="7197041" cy="49215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7B10F4-FF80-4E1C-8CA8-86E4A70141AC}"/>
              </a:ext>
            </a:extLst>
          </p:cNvPr>
          <p:cNvSpPr txBox="1"/>
          <p:nvPr/>
        </p:nvSpPr>
        <p:spPr>
          <a:xfrm>
            <a:off x="7876926" y="915070"/>
            <a:ext cx="587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(a)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824B54-5C5A-4020-90D5-D7B4E9709290}"/>
              </a:ext>
            </a:extLst>
          </p:cNvPr>
          <p:cNvSpPr txBox="1"/>
          <p:nvPr/>
        </p:nvSpPr>
        <p:spPr>
          <a:xfrm>
            <a:off x="3623403" y="1804651"/>
            <a:ext cx="362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529095-45E9-4843-8971-4F853DF44732}"/>
              </a:ext>
            </a:extLst>
          </p:cNvPr>
          <p:cNvSpPr txBox="1"/>
          <p:nvPr/>
        </p:nvSpPr>
        <p:spPr>
          <a:xfrm flipH="1">
            <a:off x="4135794" y="3125450"/>
            <a:ext cx="36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B747E9-2A49-4B3A-BEFC-7DF70E441975}"/>
              </a:ext>
            </a:extLst>
          </p:cNvPr>
          <p:cNvSpPr txBox="1"/>
          <p:nvPr/>
        </p:nvSpPr>
        <p:spPr>
          <a:xfrm>
            <a:off x="7869713" y="1618701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(b)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C4C589-9C90-457F-952F-579C476645E1}"/>
              </a:ext>
            </a:extLst>
          </p:cNvPr>
          <p:cNvSpPr txBox="1"/>
          <p:nvPr/>
        </p:nvSpPr>
        <p:spPr>
          <a:xfrm>
            <a:off x="7890552" y="2314792"/>
            <a:ext cx="559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(c)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A6A742-3AB0-413A-BDAF-26A95F19BF5F}"/>
              </a:ext>
            </a:extLst>
          </p:cNvPr>
          <p:cNvSpPr txBox="1"/>
          <p:nvPr/>
        </p:nvSpPr>
        <p:spPr>
          <a:xfrm>
            <a:off x="4684231" y="4196226"/>
            <a:ext cx="335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C5FD8E-3502-460A-9562-D7EABAFDE366}"/>
              </a:ext>
            </a:extLst>
          </p:cNvPr>
          <p:cNvSpPr txBox="1"/>
          <p:nvPr/>
        </p:nvSpPr>
        <p:spPr>
          <a:xfrm flipH="1">
            <a:off x="4382493" y="3660838"/>
            <a:ext cx="301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8E29AE-DCE5-4548-AE25-6BB2757F6FB2}"/>
              </a:ext>
            </a:extLst>
          </p:cNvPr>
          <p:cNvSpPr txBox="1"/>
          <p:nvPr/>
        </p:nvSpPr>
        <p:spPr>
          <a:xfrm>
            <a:off x="7869713" y="3083304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(d)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266A582-B408-4D55-8F15-1A6DF840314F}"/>
              </a:ext>
            </a:extLst>
          </p:cNvPr>
          <p:cNvCxnSpPr/>
          <p:nvPr/>
        </p:nvCxnSpPr>
        <p:spPr>
          <a:xfrm>
            <a:off x="8452846" y="3321902"/>
            <a:ext cx="47296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F03C85-52F8-421B-AC9C-B45A17F1B817}"/>
                  </a:ext>
                </a:extLst>
              </p:cNvPr>
              <p:cNvSpPr txBox="1"/>
              <p:nvPr/>
            </p:nvSpPr>
            <p:spPr>
              <a:xfrm>
                <a:off x="9177833" y="3125450"/>
                <a:ext cx="300237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baseline="30000" dirty="0"/>
                      <m:t>2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F03C85-52F8-421B-AC9C-B45A17F1B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7833" y="3125450"/>
                <a:ext cx="3002372" cy="276999"/>
              </a:xfrm>
              <a:prstGeom prst="rect">
                <a:avLst/>
              </a:prstGeom>
              <a:blipFill>
                <a:blip r:embed="rId4"/>
                <a:stretch>
                  <a:fillRect l="-4878" t="-180000" r="-3455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57F314-87C8-4DBA-A3D8-C2E4C6759278}"/>
                  </a:ext>
                </a:extLst>
              </p:cNvPr>
              <p:cNvSpPr txBox="1"/>
              <p:nvPr/>
            </p:nvSpPr>
            <p:spPr>
              <a:xfrm>
                <a:off x="8821364" y="1038180"/>
                <a:ext cx="116774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57F314-87C8-4DBA-A3D8-C2E4C6759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1364" y="1038180"/>
                <a:ext cx="1167743" cy="276999"/>
              </a:xfrm>
              <a:prstGeom prst="rect">
                <a:avLst/>
              </a:prstGeom>
              <a:blipFill>
                <a:blip r:embed="rId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CAC90D47-B331-40E5-AD7A-6BD6B558FD9C}"/>
              </a:ext>
            </a:extLst>
          </p:cNvPr>
          <p:cNvSpPr txBox="1"/>
          <p:nvPr/>
        </p:nvSpPr>
        <p:spPr>
          <a:xfrm rot="16200000">
            <a:off x="-2046945" y="2896746"/>
            <a:ext cx="4921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Thermodynamic Values for a Simple </a:t>
            </a:r>
            <a:r>
              <a:rPr lang="en-US" b="1" dirty="0" err="1"/>
              <a:t>Ising</a:t>
            </a:r>
            <a:r>
              <a:rPr lang="en-US" b="1" dirty="0"/>
              <a:t> System; No Configuration Variables</a:t>
            </a:r>
          </a:p>
        </p:txBody>
      </p:sp>
      <p:sp>
        <p:nvSpPr>
          <p:cNvPr id="3" name="Arrow: Curved Left 2">
            <a:extLst>
              <a:ext uri="{FF2B5EF4-FFF2-40B4-BE49-F238E27FC236}">
                <a16:creationId xmlns:a16="http://schemas.microsoft.com/office/drawing/2014/main" id="{26DFBE74-5B1F-43D0-B5B7-44B6DDFC20AC}"/>
              </a:ext>
            </a:extLst>
          </p:cNvPr>
          <p:cNvSpPr/>
          <p:nvPr/>
        </p:nvSpPr>
        <p:spPr>
          <a:xfrm rot="18160866">
            <a:off x="6692010" y="3216088"/>
            <a:ext cx="269057" cy="62698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971F37-2452-4AE8-BFE6-281BA211F57D}"/>
              </a:ext>
            </a:extLst>
          </p:cNvPr>
          <p:cNvSpPr txBox="1"/>
          <p:nvPr/>
        </p:nvSpPr>
        <p:spPr>
          <a:xfrm>
            <a:off x="5324454" y="3192643"/>
            <a:ext cx="1361895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Free Energy</a:t>
            </a:r>
          </a:p>
        </p:txBody>
      </p:sp>
      <p:sp>
        <p:nvSpPr>
          <p:cNvPr id="33" name="Arrow: Curved Left 32">
            <a:extLst>
              <a:ext uri="{FF2B5EF4-FFF2-40B4-BE49-F238E27FC236}">
                <a16:creationId xmlns:a16="http://schemas.microsoft.com/office/drawing/2014/main" id="{7F93160E-BCBB-434C-BAF7-AD83A1A5AB0D}"/>
              </a:ext>
            </a:extLst>
          </p:cNvPr>
          <p:cNvSpPr/>
          <p:nvPr/>
        </p:nvSpPr>
        <p:spPr>
          <a:xfrm rot="3439134" flipV="1">
            <a:off x="2888040" y="4405955"/>
            <a:ext cx="269057" cy="626980"/>
          </a:xfrm>
          <a:prstGeom prst="curved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514733-E91C-4CA2-8C2D-9F8CBCE6B71A}"/>
              </a:ext>
            </a:extLst>
          </p:cNvPr>
          <p:cNvSpPr txBox="1"/>
          <p:nvPr/>
        </p:nvSpPr>
        <p:spPr>
          <a:xfrm>
            <a:off x="1779833" y="4531488"/>
            <a:ext cx="1102546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2">
                <a:lumMod val="25000"/>
              </a:schemeClr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r>
              <a:rPr lang="en-US" dirty="0"/>
              <a:t>Neg-entropy</a:t>
            </a:r>
          </a:p>
        </p:txBody>
      </p:sp>
      <p:sp>
        <p:nvSpPr>
          <p:cNvPr id="35" name="Arrow: Curved Left 34">
            <a:extLst>
              <a:ext uri="{FF2B5EF4-FFF2-40B4-BE49-F238E27FC236}">
                <a16:creationId xmlns:a16="http://schemas.microsoft.com/office/drawing/2014/main" id="{8753AFAF-8622-4280-8E97-9BD8BC4C1AC6}"/>
              </a:ext>
            </a:extLst>
          </p:cNvPr>
          <p:cNvSpPr/>
          <p:nvPr/>
        </p:nvSpPr>
        <p:spPr>
          <a:xfrm rot="18160866">
            <a:off x="5244838" y="1208658"/>
            <a:ext cx="269057" cy="626980"/>
          </a:xfrm>
          <a:prstGeom prst="curved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0F3470-E9A8-42DD-9AD0-BBC5EB497B75}"/>
              </a:ext>
            </a:extLst>
          </p:cNvPr>
          <p:cNvSpPr txBox="1"/>
          <p:nvPr/>
        </p:nvSpPr>
        <p:spPr>
          <a:xfrm>
            <a:off x="3570723" y="1380161"/>
            <a:ext cx="1602875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2">
                <a:lumMod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Activation Enthalpy</a:t>
            </a:r>
          </a:p>
        </p:txBody>
      </p:sp>
      <p:sp>
        <p:nvSpPr>
          <p:cNvPr id="37" name="Arrow: Curved Left 36">
            <a:extLst>
              <a:ext uri="{FF2B5EF4-FFF2-40B4-BE49-F238E27FC236}">
                <a16:creationId xmlns:a16="http://schemas.microsoft.com/office/drawing/2014/main" id="{175FCCA9-47C1-457A-BA86-9D246AE9605B}"/>
              </a:ext>
            </a:extLst>
          </p:cNvPr>
          <p:cNvSpPr/>
          <p:nvPr/>
        </p:nvSpPr>
        <p:spPr>
          <a:xfrm rot="19190272">
            <a:off x="3792153" y="2908112"/>
            <a:ext cx="269057" cy="626980"/>
          </a:xfrm>
          <a:prstGeom prst="curved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ED9B8C-C5EC-4B41-A962-0F274BCD006F}"/>
              </a:ext>
            </a:extLst>
          </p:cNvPr>
          <p:cNvSpPr txBox="1"/>
          <p:nvPr/>
        </p:nvSpPr>
        <p:spPr>
          <a:xfrm>
            <a:off x="2247038" y="2884866"/>
            <a:ext cx="1704121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2">
                <a:lumMod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Interaction Enthalpy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2A3BC4-14A4-40F4-8975-BEBB60CE6836}"/>
              </a:ext>
            </a:extLst>
          </p:cNvPr>
          <p:cNvSpPr txBox="1"/>
          <p:nvPr/>
        </p:nvSpPr>
        <p:spPr>
          <a:xfrm>
            <a:off x="8170436" y="4035210"/>
            <a:ext cx="19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Illustration where: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251396-288D-42AC-BF54-FA059AF855F2}"/>
              </a:ext>
            </a:extLst>
          </p:cNvPr>
          <p:cNvSpPr txBox="1"/>
          <p:nvPr/>
        </p:nvSpPr>
        <p:spPr>
          <a:xfrm>
            <a:off x="2131115" y="300446"/>
            <a:ext cx="7916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Reduced Thermodynamic Variables for a Simple </a:t>
            </a:r>
            <a:r>
              <a:rPr lang="en-US" sz="2400" b="1" dirty="0" err="1"/>
              <a:t>Ising</a:t>
            </a:r>
            <a:r>
              <a:rPr lang="en-US" sz="2400" b="1" dirty="0"/>
              <a:t> System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FC0A16F-2661-465F-99FE-C5285FC0353A}"/>
              </a:ext>
            </a:extLst>
          </p:cNvPr>
          <p:cNvGrpSpPr/>
          <p:nvPr/>
        </p:nvGrpSpPr>
        <p:grpSpPr>
          <a:xfrm>
            <a:off x="10259965" y="3885302"/>
            <a:ext cx="1167744" cy="703510"/>
            <a:chOff x="8512070" y="4280516"/>
            <a:chExt cx="1167744" cy="7035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8993DA0-FFDB-4098-BF19-EB383635212C}"/>
                    </a:ext>
                  </a:extLst>
                </p:cNvPr>
                <p:cNvSpPr txBox="1"/>
                <p:nvPr/>
              </p:nvSpPr>
              <p:spPr>
                <a:xfrm>
                  <a:off x="8512070" y="4625203"/>
                  <a:ext cx="1167743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baseline="300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8993DA0-FFDB-4098-BF19-EB38363521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2070" y="4625203"/>
                  <a:ext cx="1167743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1E37D63F-C6A1-4DF4-9215-C1753275CF87}"/>
                    </a:ext>
                  </a:extLst>
                </p:cNvPr>
                <p:cNvSpPr txBox="1"/>
                <p:nvPr/>
              </p:nvSpPr>
              <p:spPr>
                <a:xfrm>
                  <a:off x="8512071" y="4298440"/>
                  <a:ext cx="1167743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1E37D63F-C6A1-4DF4-9215-C1753275CF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2071" y="4298440"/>
                  <a:ext cx="1167743" cy="276999"/>
                </a:xfrm>
                <a:prstGeom prst="rect">
                  <a:avLst/>
                </a:prstGeom>
                <a:blipFill>
                  <a:blip r:embed="rId7"/>
                  <a:stretch>
                    <a:fillRect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8957B411-7306-4131-9216-A065A9F3B864}"/>
                </a:ext>
              </a:extLst>
            </p:cNvPr>
            <p:cNvSpPr/>
            <p:nvPr/>
          </p:nvSpPr>
          <p:spPr>
            <a:xfrm>
              <a:off x="8512070" y="4280516"/>
              <a:ext cx="254082" cy="703510"/>
            </a:xfrm>
            <a:prstGeom prst="leftBrac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1E28E6E-9410-458E-A020-E6721C8B4490}"/>
                  </a:ext>
                </a:extLst>
              </p:cNvPr>
              <p:cNvSpPr txBox="1"/>
              <p:nvPr/>
            </p:nvSpPr>
            <p:spPr>
              <a:xfrm>
                <a:off x="8767705" y="1767142"/>
                <a:ext cx="139930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baseline="30000" dirty="0"/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1E28E6E-9410-458E-A020-E6721C8B4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7705" y="1767142"/>
                <a:ext cx="1399303" cy="276999"/>
              </a:xfrm>
              <a:prstGeom prst="rect">
                <a:avLst/>
              </a:prstGeom>
              <a:blipFill>
                <a:blip r:embed="rId8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C34A9105-2EAF-4CB4-A430-76AE9FAA3F52}"/>
              </a:ext>
            </a:extLst>
          </p:cNvPr>
          <p:cNvGrpSpPr/>
          <p:nvPr/>
        </p:nvGrpSpPr>
        <p:grpSpPr>
          <a:xfrm>
            <a:off x="8936251" y="3156566"/>
            <a:ext cx="218432" cy="280184"/>
            <a:chOff x="8529817" y="4725004"/>
            <a:chExt cx="218432" cy="2801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51EF058-BA92-446D-BBB4-6F635EF2A6C3}"/>
                    </a:ext>
                  </a:extLst>
                </p:cNvPr>
                <p:cNvSpPr txBox="1"/>
                <p:nvPr/>
              </p:nvSpPr>
              <p:spPr>
                <a:xfrm>
                  <a:off x="8549273" y="4728189"/>
                  <a:ext cx="1763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i="1" smtClean="0">
                            <a:latin typeface="Cambria Math" panose="02040503050406030204" pitchFamily="18" charset="0"/>
                          </a:rPr>
                          <m:t>F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51EF058-BA92-446D-BBB4-6F635EF2A6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9273" y="4728189"/>
                  <a:ext cx="176330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31034" r="-3103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F53B68F-D480-47ED-AF4B-96F75E851CE7}"/>
                </a:ext>
              </a:extLst>
            </p:cNvPr>
            <p:cNvCxnSpPr/>
            <p:nvPr/>
          </p:nvCxnSpPr>
          <p:spPr>
            <a:xfrm>
              <a:off x="8529817" y="4725004"/>
              <a:ext cx="2184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666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264898-87DF-461F-88EA-839393C473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658" t="30270" r="20991" b="29611"/>
          <a:stretch/>
        </p:blipFill>
        <p:spPr>
          <a:xfrm>
            <a:off x="665687" y="820318"/>
            <a:ext cx="3264288" cy="60067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FF05180-3E9D-441E-A992-EC621B597979}"/>
              </a:ext>
            </a:extLst>
          </p:cNvPr>
          <p:cNvSpPr/>
          <p:nvPr/>
        </p:nvSpPr>
        <p:spPr>
          <a:xfrm>
            <a:off x="797668" y="6040881"/>
            <a:ext cx="2801566" cy="42801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E63819-8F42-4E19-8402-33019AE8FC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014" t="30071" r="8050" b="28657"/>
          <a:stretch/>
        </p:blipFill>
        <p:spPr>
          <a:xfrm>
            <a:off x="5136205" y="662354"/>
            <a:ext cx="5762955" cy="61647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9C90E6-D344-4693-A9A0-1E30367E2A5A}"/>
              </a:ext>
            </a:extLst>
          </p:cNvPr>
          <p:cNvSpPr/>
          <p:nvPr/>
        </p:nvSpPr>
        <p:spPr>
          <a:xfrm>
            <a:off x="5245299" y="6047366"/>
            <a:ext cx="5474582" cy="42153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09A0B-CAB0-4F19-858C-F9E0C4C77B4F}"/>
              </a:ext>
            </a:extLst>
          </p:cNvPr>
          <p:cNvSpPr txBox="1"/>
          <p:nvPr/>
        </p:nvSpPr>
        <p:spPr>
          <a:xfrm>
            <a:off x="1157692" y="44205"/>
            <a:ext cx="987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Use the Derivative of the Free Energy Equation to Obtain Epsilon0 (when the interaction enthalpy = 0)</a:t>
            </a:r>
          </a:p>
        </p:txBody>
      </p:sp>
      <p:sp>
        <p:nvSpPr>
          <p:cNvPr id="8" name="Arrow: Curved Left 7">
            <a:extLst>
              <a:ext uri="{FF2B5EF4-FFF2-40B4-BE49-F238E27FC236}">
                <a16:creationId xmlns:a16="http://schemas.microsoft.com/office/drawing/2014/main" id="{E286B999-DD67-4BFE-9664-56A7C6E0E17B}"/>
              </a:ext>
            </a:extLst>
          </p:cNvPr>
          <p:cNvSpPr/>
          <p:nvPr/>
        </p:nvSpPr>
        <p:spPr>
          <a:xfrm rot="1947709">
            <a:off x="10920320" y="5688409"/>
            <a:ext cx="584721" cy="91709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37D9D4-9361-4113-8039-D36A8E8ECB87}"/>
              </a:ext>
            </a:extLst>
          </p:cNvPr>
          <p:cNvSpPr txBox="1"/>
          <p:nvPr/>
        </p:nvSpPr>
        <p:spPr>
          <a:xfrm>
            <a:off x="10719881" y="4601344"/>
            <a:ext cx="1361895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Free Energy Minimum</a:t>
            </a:r>
          </a:p>
          <a:p>
            <a:pPr algn="ctr"/>
            <a:r>
              <a:rPr lang="en-US" b="1" i="1" dirty="0"/>
              <a:t>x1 = 0.27</a:t>
            </a:r>
          </a:p>
          <a:p>
            <a:pPr algn="ctr"/>
            <a:r>
              <a:rPr lang="en-US" b="1" i="1" dirty="0"/>
              <a:t>F = -0.313 </a:t>
            </a:r>
          </a:p>
        </p:txBody>
      </p:sp>
      <p:sp>
        <p:nvSpPr>
          <p:cNvPr id="10" name="Arrow: Curved Left 9">
            <a:extLst>
              <a:ext uri="{FF2B5EF4-FFF2-40B4-BE49-F238E27FC236}">
                <a16:creationId xmlns:a16="http://schemas.microsoft.com/office/drawing/2014/main" id="{2F9C3057-7DD5-42AD-84DB-ECDC23C3C0C3}"/>
              </a:ext>
            </a:extLst>
          </p:cNvPr>
          <p:cNvSpPr/>
          <p:nvPr/>
        </p:nvSpPr>
        <p:spPr>
          <a:xfrm rot="1947709">
            <a:off x="3658615" y="5762538"/>
            <a:ext cx="584721" cy="91709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166AF1-6329-43DD-A7FD-64F6CAC89C40}"/>
              </a:ext>
            </a:extLst>
          </p:cNvPr>
          <p:cNvSpPr txBox="1"/>
          <p:nvPr/>
        </p:nvSpPr>
        <p:spPr>
          <a:xfrm>
            <a:off x="3578730" y="1446806"/>
            <a:ext cx="1361895" cy="21544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Epsilon0 as a function of </a:t>
            </a:r>
            <a:r>
              <a:rPr lang="en-US" b="1" i="1" dirty="0"/>
              <a:t>x1</a:t>
            </a:r>
            <a:r>
              <a:rPr lang="en-US" b="1" dirty="0"/>
              <a:t>. </a:t>
            </a:r>
          </a:p>
          <a:p>
            <a:pPr algn="ctr"/>
            <a:endParaRPr lang="en-US" sz="800" b="1" dirty="0"/>
          </a:p>
          <a:p>
            <a:pPr algn="ctr"/>
            <a:r>
              <a:rPr lang="en-US" b="1" dirty="0"/>
              <a:t>Notice </a:t>
            </a:r>
            <a:r>
              <a:rPr lang="en-US" b="1" i="1" dirty="0"/>
              <a:t>x1</a:t>
            </a:r>
            <a:r>
              <a:rPr lang="en-US" b="1" dirty="0"/>
              <a:t> value:</a:t>
            </a:r>
          </a:p>
          <a:p>
            <a:pPr algn="ctr"/>
            <a:r>
              <a:rPr lang="en-US" b="1" i="1" dirty="0"/>
              <a:t>x1 = 0.27</a:t>
            </a:r>
          </a:p>
          <a:p>
            <a:pPr algn="ctr"/>
            <a:r>
              <a:rPr lang="en-US" b="1" i="1" dirty="0"/>
              <a:t>Eps0 =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C32CC3-FCAC-4E41-BE88-5AB2516FF768}"/>
              </a:ext>
            </a:extLst>
          </p:cNvPr>
          <p:cNvSpPr txBox="1"/>
          <p:nvPr/>
        </p:nvSpPr>
        <p:spPr>
          <a:xfrm>
            <a:off x="541363" y="426705"/>
            <a:ext cx="3428129" cy="58477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Epsilon0 computed by setting the derivative of the Free Energy to 0. </a:t>
            </a:r>
            <a:endParaRPr lang="en-US" sz="1600" b="1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D68852-FA58-4432-A8CA-F6752F7CC57B}"/>
              </a:ext>
            </a:extLst>
          </p:cNvPr>
          <p:cNvSpPr txBox="1"/>
          <p:nvPr/>
        </p:nvSpPr>
        <p:spPr>
          <a:xfrm>
            <a:off x="7367740" y="549815"/>
            <a:ext cx="3147860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/>
            </a:lvl1pPr>
          </a:lstStyle>
          <a:p>
            <a:r>
              <a:rPr lang="en-US" i="1" dirty="0"/>
              <a:t>Epsilon0 =1.0, Epsilon1 = 0.0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7C656F-4484-4AC4-8042-CFB0BDFAF200}"/>
              </a:ext>
            </a:extLst>
          </p:cNvPr>
          <p:cNvSpPr/>
          <p:nvPr/>
        </p:nvSpPr>
        <p:spPr>
          <a:xfrm>
            <a:off x="9745895" y="5972318"/>
            <a:ext cx="1037617" cy="565144"/>
          </a:xfrm>
          <a:prstGeom prst="rect">
            <a:avLst/>
          </a:prstGeom>
          <a:noFill/>
          <a:ln w="50800">
            <a:solidFill>
              <a:srgbClr val="C00000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05E622-C1AC-477F-ABDD-AB8753B999E0}"/>
              </a:ext>
            </a:extLst>
          </p:cNvPr>
          <p:cNvSpPr txBox="1"/>
          <p:nvPr/>
        </p:nvSpPr>
        <p:spPr>
          <a:xfrm>
            <a:off x="3556632" y="4145452"/>
            <a:ext cx="1361895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Set </a:t>
            </a:r>
            <a:r>
              <a:rPr lang="en-US" b="1" i="1" dirty="0"/>
              <a:t>Epsilon0 = 1.0 </a:t>
            </a:r>
            <a:r>
              <a:rPr lang="en-US" b="1" dirty="0"/>
              <a:t>for a run of the free energy as function of x: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673307-CD1B-44AA-940E-7D770332860C}"/>
              </a:ext>
            </a:extLst>
          </p:cNvPr>
          <p:cNvSpPr txBox="1"/>
          <p:nvPr/>
        </p:nvSpPr>
        <p:spPr>
          <a:xfrm>
            <a:off x="10703701" y="1431320"/>
            <a:ext cx="1361895" cy="2985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Free Energy as a function of </a:t>
            </a:r>
            <a:r>
              <a:rPr lang="en-US" b="1" i="1" dirty="0"/>
              <a:t>x1</a:t>
            </a:r>
            <a:r>
              <a:rPr lang="en-US" b="1" dirty="0"/>
              <a:t>. </a:t>
            </a:r>
          </a:p>
          <a:p>
            <a:pPr algn="ctr"/>
            <a:endParaRPr lang="en-US" b="1" dirty="0"/>
          </a:p>
          <a:p>
            <a:pPr algn="ctr"/>
            <a:r>
              <a:rPr lang="en-US" b="1" i="1" dirty="0"/>
              <a:t>Eps0 = 1.0 </a:t>
            </a:r>
            <a:r>
              <a:rPr lang="en-US" b="1" dirty="0"/>
              <a:t>for the run. </a:t>
            </a:r>
          </a:p>
          <a:p>
            <a:pPr algn="ctr"/>
            <a:endParaRPr lang="en-US" sz="800" b="1" dirty="0"/>
          </a:p>
          <a:p>
            <a:pPr algn="ctr"/>
            <a:r>
              <a:rPr lang="en-US" b="1" dirty="0"/>
              <a:t>Notice </a:t>
            </a:r>
            <a:r>
              <a:rPr lang="en-US" b="1" i="1" dirty="0"/>
              <a:t>x1</a:t>
            </a:r>
            <a:r>
              <a:rPr lang="en-US" b="1" dirty="0"/>
              <a:t> value:</a:t>
            </a:r>
          </a:p>
          <a:p>
            <a:pPr algn="ctr"/>
            <a:r>
              <a:rPr lang="en-US" b="1" i="1" dirty="0"/>
              <a:t>x1 = 0.27</a:t>
            </a:r>
          </a:p>
        </p:txBody>
      </p:sp>
    </p:spTree>
    <p:extLst>
      <p:ext uri="{BB962C8B-B14F-4D97-AF65-F5344CB8AC3E}">
        <p14:creationId xmlns:p14="http://schemas.microsoft.com/office/powerpoint/2010/main" val="856252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2619</TotalTime>
  <Words>1051</Words>
  <Application>Microsoft Office PowerPoint</Application>
  <PresentationFormat>Widescreen</PresentationFormat>
  <Paragraphs>309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Britannic Bold</vt:lpstr>
      <vt:lpstr>Calibri</vt:lpstr>
      <vt:lpstr>Calibri Light</vt:lpstr>
      <vt:lpstr>Cambria Math</vt:lpstr>
      <vt:lpstr>Monotype Corsiva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Alianna Maren</dc:creator>
  <cp:lastModifiedBy>Alianna Maren</cp:lastModifiedBy>
  <cp:revision>1</cp:revision>
  <dcterms:created xsi:type="dcterms:W3CDTF">2018-10-28T14:41:58Z</dcterms:created>
  <dcterms:modified xsi:type="dcterms:W3CDTF">2018-11-11T19:49:08Z</dcterms:modified>
</cp:coreProperties>
</file>